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heme/theme2.xml" ContentType="application/vnd.openxmlformats-officedocument.them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3425333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실습1B Part B에서 쓴 BWA(Burrows-Wheeler Aligner)가 read의 자리를 어떻게 찾는지 쉬운 말로 설명합니다. 정식 용어는 각 장의 발표자 노트에 적어 두었습니다. 예시 서열 CCTGAGG는 HBB의 겸상 변이가 있는 자리입니다.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2074473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시퀀서는 DNA를 짧은 조각(read)으로 읽어 주지만 각 조각이 유전체 어디서 왔는지는 알려 주지 않습니다. 하나씩 다 대보는 방법은 실습1B에서 계산했듯 사람 유전체 규모에서는 약 54만 년이 걸립니다. 그래서 참조 유전체에 미리 색인(index)을 만들어 두는데, BWA의 색인을 이제부터 한 단계씩 만들어 봅니다.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13224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꼬리는 서열의 어떤 위치에서 시작해 끝까지 이어지는 조각으로, 정식 용어는 접미사(suffix)입니다. 글자가 7개이면 꼬리도 7개입니다. 앞에서부터 한 글자씩 떼어 내는 그림으로 보여 주면 학생들이 쉽게 이해합니다.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167493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어떤 서열이 유전체의 위치 p에 있다는 말은, 위치 p에서 시작하는 꼬리가 그 서열로 시작한다는 말과 같습니다. 그래서 꼬리를 모두 모아 두면 길이에 상관없이 어떤 서열이든 찾을 수 있습니다. 실습1B의 k-mer 사전은 20글자 조각만 찾을 수 있었습니다.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67851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꼬리들을 국어사전처럼 정렬합니다. 사전에서 '가'가 '가방'보다 앞에 오듯 G가 GAGG보다 앞에 옵니다. 정렬하면 같은 글자로 시작하는 꼬리들이 한곳에 모입니다. 정렬된 꼬리의 위치 번호 목록(4, 0, 1, 6, 3, 5, 2)을 정식으로는 접미사 배열(suffix array, SA)이라고 부릅니다.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894972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정렬된 꼬리 목록에서 GAG를 찾을 때는 먼저 G로 시작하는 구역을 찾고, 그 안에서 GA로 시작하는 구역, 다시 GAG로 시작하는 구역으로 좁혀 갑니다. 전화번호부에서 '김' 구역, '김민' 구역으로 좁혀 가는 것과 같습니다.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790747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예시처럼 7글자면 꼬리를 다 적어도 되지만, 사람 유전체는 꼬리가 31억 개이고 가장 긴 꼬리는 31억 글자입니다. 꼬리를 그대로 저장할 수는 없습니다. BWA는 꼬리 대신 아주 작은 정보 하나만 남기는 방법을 씁니다.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517832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정렬된 꼬리마다 원래 서열에서 그 꼬리 바로 앞에 있던 글자를 적습니다. 예를 들어 GAGG는 CCT 다음에 오므로 앞 글자는 T입니다. 이 앞 글자를 위에서 아래로 읽은 것이 BWT(Burrows-Wheeler 변환)입니다. 정식으로는 서열 끝에 $를 붙이고 빈 꼬리까지 포함해 GG$CGTAC가 되며, 교과서의 '회전 행렬의 마지막 열'과 같은 것입니다. 원래 서열과 길이가 같으니 사람 유전체도 글자당 2비트로 저장할 수 있습니다.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226905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찾을 서열의 마지막 글자부터 시작해 한 글자씩 앞에 붙여 갑니다. G로 시작하는 꼬리들 중 앞 글자가 A인 꼬리가 있으면 AG로 시작하는 꼬리도 있다는 뜻이고, 그 꼬리의 앞 글자가 G이면 GAG로 시작하는 꼬리도 있다는 뜻입니다. 실제 컴퓨터는 꼬리 본문 없이 BWT에서 '이 A가 위에서 몇 번째 A인지'를 세어 다음 줄로 바로 건너뜁니다(정식 용어: LF 매핑, FM-index의 역방향 검색). 같은 글자를 앞에 붙여도 사전 순서가 바뀌지 않기 때문에 가능한 일입니다.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451591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겸상 변이를 가진 코돈 GTG를 같은 방법으로 찾으면 TG까지는 있지만, TG로 시작하는 꼬리(TGAGG)의 앞 글자가 C라서 GTG로 이어지지 않습니다. 정상 참조 서열에 GTG가 없기 때문입니다. 정식으로는 역방향 검색의 범위가 비어 버리는 경우입니다.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300399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변이가 있는 read는 처음부터 끝까지 한 번에 찾을 수 없습니다. BWA-MEM은 참조와 정확히 일치하는 가장 긴 조각(정식 용어: SMEM)을 씨앗으로 찾습니다. 이 read는 변이 자리를 사이에 두고 35글자, 64글자 두 씨앗으로 나뉘고, 두 씨앗이 같은 자리를 가리키므로 이어 붙여 100글자 전체를 정렬합니다. 이어 붙일 때는 Smith-Waterman 점수(일치 +1, 불일치 −4)를 씁니다. 화면의 MD 태그는 실습 데이터에서 BWA가 실제로 출력한 값입니다.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899618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BWA는 세 단계로 일합니다. 참조 유전체 색인은 bwa index로 한 번만 만들어 두고 계속 다시 씁니다(파일 .bwt가 BWT, .sa가 접미사 배열입니다). bwa mem은 색인으로 씨앗을 찾고, 같은 자리를 가리키는 씨앗을 묶어 Smith-Waterman 점수로 이어 붙인 뒤 SAM으로 출력합니다. 최소 씨앗 길이 19는 bwa mem의 기본값입니다.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613435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세 문장만 기억하면 됩니다. 꼬리, 사전순, 앞 글자. 학생들이 실습1B에서 만든 20글자 조각 사전과 원리는 같은 '찾아보기'이고, BWA는 이를 꼬리 사전과 BWT로 바꿔 어떤 길이든 찾을 수 있고 훨씬 작게 만들었습니다.</a:t>
            </a:r>
            <a:endParaRPr lang="en-US" dirty="0"/>
          </a:p>
        </p:txBody>
      </p:sp>
      <p:sp>
        <p:nvSpPr>
          <p:cNvPr id="4" name="Slide Number Placeholder 3"/>
          <p:cNvSpPr>
            <a:spLocks noGrp="1"/>
          </p:cNvSpPr>
          <p:nvPr>
            <p:ph type="sldNum" sz="quarter" idx="5"/>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447431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2E3D"/>
        </a:solidFill>
      </p:bgPr>
    </p:bg>
    <p:spTree>
      <p:nvGrpSpPr>
        <p:cNvPr id="1" name=""/>
        <p:cNvGrpSpPr/>
        <p:nvPr/>
      </p:nvGrpSpPr>
      <p:grpSpPr>
        <a:xfrm>
          <a:off x="0" y="0"/>
          <a:ext cx="0" cy="0"/>
          <a:chOff x="0" y="0"/>
          <a:chExt cx="0" cy="0"/>
        </a:xfrm>
      </p:grpSpPr>
      <p:sp>
        <p:nvSpPr>
          <p:cNvPr id="2" name="Shape 0"/>
          <p:cNvSpPr/>
          <p:nvPr/>
        </p:nvSpPr>
        <p:spPr>
          <a:xfrm>
            <a:off x="9418320" y="-1463040"/>
            <a:ext cx="4572000" cy="4572000"/>
          </a:xfrm>
          <a:prstGeom prst="ellipse">
            <a:avLst/>
          </a:prstGeom>
          <a:solidFill>
            <a:srgbClr val="17414F"/>
          </a:solidFill>
          <a:ln/>
        </p:spPr>
      </p:sp>
      <p:sp>
        <p:nvSpPr>
          <p:cNvPr id="3" name="Shape 1"/>
          <p:cNvSpPr/>
          <p:nvPr/>
        </p:nvSpPr>
        <p:spPr>
          <a:xfrm>
            <a:off x="10515600" y="4297680"/>
            <a:ext cx="3108960" cy="3108960"/>
          </a:xfrm>
          <a:prstGeom prst="ellipse">
            <a:avLst/>
          </a:prstGeom>
          <a:solidFill>
            <a:srgbClr val="127E86">
              <a:alpha val="40000"/>
            </a:srgbClr>
          </a:solidFill>
          <a:ln/>
        </p:spPr>
      </p:sp>
      <p:sp>
        <p:nvSpPr>
          <p:cNvPr id="4" name="Shape 2"/>
          <p:cNvSpPr/>
          <p:nvPr/>
        </p:nvSpPr>
        <p:spPr>
          <a:xfrm>
            <a:off x="822960" y="822960"/>
            <a:ext cx="3200400" cy="384048"/>
          </a:xfrm>
          <a:prstGeom prst="roundRect">
            <a:avLst>
              <a:gd name="adj" fmla="val 50000"/>
            </a:avLst>
          </a:prstGeom>
          <a:solidFill>
            <a:srgbClr val="1FC79B"/>
          </a:solidFill>
          <a:ln/>
        </p:spPr>
      </p:sp>
      <p:sp>
        <p:nvSpPr>
          <p:cNvPr id="5" name="Text 3"/>
          <p:cNvSpPr txBox="1"/>
          <p:nvPr/>
        </p:nvSpPr>
        <p:spPr>
          <a:xfrm>
            <a:off x="822960" y="822960"/>
            <a:ext cx="3200400" cy="384048"/>
          </a:xfrm>
          <a:prstGeom prst="rect">
            <a:avLst/>
          </a:prstGeom>
          <a:noFill/>
          <a:ln/>
        </p:spPr>
        <p:txBody>
          <a:bodyPr wrap="square" lIns="0" tIns="0" rIns="0" bIns="0" rtlCol="0" anchor="ctr"/>
          <a:lstStyle/>
          <a:p>
            <a:pPr algn="ctr" indent="0" marL="0">
              <a:buNone/>
            </a:pPr>
            <a:r>
              <a:rPr lang="en-US" sz="1200" b="1" dirty="0">
                <a:solidFill>
                  <a:srgbClr val="0F2E3D"/>
                </a:solidFill>
                <a:latin typeface="Malgun Gothic" pitchFamily="34" charset="0"/>
                <a:ea typeface="Malgun Gothic" pitchFamily="34" charset="-122"/>
                <a:cs typeface="Malgun Gothic" pitchFamily="34" charset="-120"/>
              </a:rPr>
              <a:t>Day 1 심화 · 실습1B 부록 2</a:t>
            </a:r>
            <a:endParaRPr lang="en-US" sz="1200" dirty="0"/>
          </a:p>
        </p:txBody>
      </p:sp>
      <p:sp>
        <p:nvSpPr>
          <p:cNvPr id="6" name="Text 4"/>
          <p:cNvSpPr txBox="1"/>
          <p:nvPr/>
        </p:nvSpPr>
        <p:spPr>
          <a:xfrm>
            <a:off x="777240" y="1417320"/>
            <a:ext cx="10058400" cy="914400"/>
          </a:xfrm>
          <a:prstGeom prst="rect">
            <a:avLst/>
          </a:prstGeom>
          <a:noFill/>
          <a:ln/>
        </p:spPr>
        <p:txBody>
          <a:bodyPr wrap="square" lIns="0" tIns="0" rIns="0" bIns="0" rtlCol="0" anchor="ctr"/>
          <a:lstStyle/>
          <a:p>
            <a:pPr algn="l" indent="0" marL="0">
              <a:buNone/>
            </a:pPr>
            <a:r>
              <a:rPr lang="en-US" sz="4200" b="1" dirty="0">
                <a:solidFill>
                  <a:srgbClr val="FFFFFF"/>
                </a:solidFill>
                <a:latin typeface="Malgun Gothic" pitchFamily="34" charset="0"/>
                <a:ea typeface="Malgun Gothic" pitchFamily="34" charset="-122"/>
                <a:cs typeface="Malgun Gothic" pitchFamily="34" charset="-120"/>
              </a:rPr>
              <a:t>BWA는 어떻게 read를 찾을까?</a:t>
            </a:r>
            <a:endParaRPr lang="en-US" sz="4200" dirty="0"/>
          </a:p>
        </p:txBody>
      </p:sp>
      <p:sp>
        <p:nvSpPr>
          <p:cNvPr id="7" name="Text 5"/>
          <p:cNvSpPr txBox="1"/>
          <p:nvPr/>
        </p:nvSpPr>
        <p:spPr>
          <a:xfrm>
            <a:off x="822960" y="2377440"/>
            <a:ext cx="10058400" cy="548640"/>
          </a:xfrm>
          <a:prstGeom prst="rect">
            <a:avLst/>
          </a:prstGeom>
          <a:noFill/>
          <a:ln/>
        </p:spPr>
        <p:txBody>
          <a:bodyPr wrap="square" lIns="0" tIns="0" rIns="0" bIns="0" rtlCol="0" anchor="ctr"/>
          <a:lstStyle/>
          <a:p>
            <a:pPr algn="l" indent="0" marL="0">
              <a:buNone/>
            </a:pPr>
            <a:r>
              <a:rPr lang="en-US" sz="2100" b="1" dirty="0">
                <a:solidFill>
                  <a:srgbClr val="1FC79B"/>
                </a:solidFill>
                <a:latin typeface="Malgun Gothic" pitchFamily="34" charset="0"/>
                <a:ea typeface="Malgun Gothic" pitchFamily="34" charset="-122"/>
                <a:cs typeface="Malgun Gothic" pitchFamily="34" charset="-120"/>
              </a:rPr>
              <a:t>꼬리 사전과 '앞 글자' 한 줄 — 쉽게 보는 BWA</a:t>
            </a:r>
            <a:endParaRPr lang="en-US" sz="2100" dirty="0"/>
          </a:p>
        </p:txBody>
      </p:sp>
      <p:sp>
        <p:nvSpPr>
          <p:cNvPr id="8" name="Shape 6"/>
          <p:cNvSpPr/>
          <p:nvPr/>
        </p:nvSpPr>
        <p:spPr>
          <a:xfrm>
            <a:off x="3291840" y="3794760"/>
            <a:ext cx="2011680" cy="457200"/>
          </a:xfrm>
          <a:prstGeom prst="roundRect">
            <a:avLst>
              <a:gd name="adj" fmla="val 50000"/>
            </a:avLst>
          </a:prstGeom>
          <a:solidFill>
            <a:srgbClr val="127E86"/>
          </a:solidFill>
          <a:ln/>
        </p:spPr>
      </p:sp>
      <p:sp>
        <p:nvSpPr>
          <p:cNvPr id="9" name="Text 7"/>
          <p:cNvSpPr txBox="1"/>
          <p:nvPr/>
        </p:nvSpPr>
        <p:spPr>
          <a:xfrm>
            <a:off x="3291840" y="3794760"/>
            <a:ext cx="201168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Malgun Gothic" pitchFamily="34" charset="0"/>
                <a:ea typeface="Malgun Gothic" pitchFamily="34" charset="-122"/>
                <a:cs typeface="Malgun Gothic" pitchFamily="34" charset="-120"/>
              </a:rPr>
              <a:t>read 100글자</a:t>
            </a:r>
            <a:endParaRPr lang="en-US" sz="1400" dirty="0"/>
          </a:p>
        </p:txBody>
      </p:sp>
      <p:sp>
        <p:nvSpPr>
          <p:cNvPr id="10" name="Text 8"/>
          <p:cNvSpPr txBox="1"/>
          <p:nvPr/>
        </p:nvSpPr>
        <p:spPr>
          <a:xfrm>
            <a:off x="1371600" y="4434840"/>
            <a:ext cx="548640" cy="365760"/>
          </a:xfrm>
          <a:prstGeom prst="rect">
            <a:avLst/>
          </a:prstGeom>
          <a:noFill/>
          <a:ln/>
        </p:spPr>
        <p:txBody>
          <a:bodyPr wrap="square" lIns="0" tIns="0" rIns="0" bIns="0" rtlCol="0" anchor="ctr"/>
          <a:lstStyle/>
          <a:p>
            <a:pPr algn="ctr" indent="0" marL="0">
              <a:buNone/>
            </a:pPr>
            <a:r>
              <a:rPr lang="en-US" sz="2200" b="1" dirty="0">
                <a:solidFill>
                  <a:srgbClr val="1FC79B"/>
                </a:solidFill>
                <a:latin typeface="Malgun Gothic" pitchFamily="34" charset="0"/>
                <a:ea typeface="Malgun Gothic" pitchFamily="34" charset="-122"/>
                <a:cs typeface="Malgun Gothic" pitchFamily="34" charset="-120"/>
              </a:rPr>
              <a:t>?</a:t>
            </a:r>
            <a:endParaRPr lang="en-US" sz="2200" dirty="0"/>
          </a:p>
        </p:txBody>
      </p:sp>
      <p:sp>
        <p:nvSpPr>
          <p:cNvPr id="11" name="Text 9"/>
          <p:cNvSpPr txBox="1"/>
          <p:nvPr/>
        </p:nvSpPr>
        <p:spPr>
          <a:xfrm>
            <a:off x="4297680" y="4434840"/>
            <a:ext cx="548640" cy="365760"/>
          </a:xfrm>
          <a:prstGeom prst="rect">
            <a:avLst/>
          </a:prstGeom>
          <a:noFill/>
          <a:ln/>
        </p:spPr>
        <p:txBody>
          <a:bodyPr wrap="square" lIns="0" tIns="0" rIns="0" bIns="0" rtlCol="0" anchor="ctr"/>
          <a:lstStyle/>
          <a:p>
            <a:pPr algn="ctr" indent="0" marL="0">
              <a:buNone/>
            </a:pPr>
            <a:r>
              <a:rPr lang="en-US" sz="2200" b="1" dirty="0">
                <a:solidFill>
                  <a:srgbClr val="1FC79B"/>
                </a:solidFill>
                <a:latin typeface="Malgun Gothic" pitchFamily="34" charset="0"/>
                <a:ea typeface="Malgun Gothic" pitchFamily="34" charset="-122"/>
                <a:cs typeface="Malgun Gothic" pitchFamily="34" charset="-120"/>
              </a:rPr>
              <a:t>?</a:t>
            </a:r>
            <a:endParaRPr lang="en-US" sz="2200" dirty="0"/>
          </a:p>
        </p:txBody>
      </p:sp>
      <p:sp>
        <p:nvSpPr>
          <p:cNvPr id="12" name="Text 10"/>
          <p:cNvSpPr txBox="1"/>
          <p:nvPr/>
        </p:nvSpPr>
        <p:spPr>
          <a:xfrm>
            <a:off x="7223760" y="4434840"/>
            <a:ext cx="548640" cy="365760"/>
          </a:xfrm>
          <a:prstGeom prst="rect">
            <a:avLst/>
          </a:prstGeom>
          <a:noFill/>
          <a:ln/>
        </p:spPr>
        <p:txBody>
          <a:bodyPr wrap="square" lIns="0" tIns="0" rIns="0" bIns="0" rtlCol="0" anchor="ctr"/>
          <a:lstStyle/>
          <a:p>
            <a:pPr algn="ctr" indent="0" marL="0">
              <a:buNone/>
            </a:pPr>
            <a:r>
              <a:rPr lang="en-US" sz="2200" b="1" dirty="0">
                <a:solidFill>
                  <a:srgbClr val="1FC79B"/>
                </a:solidFill>
                <a:latin typeface="Malgun Gothic" pitchFamily="34" charset="0"/>
                <a:ea typeface="Malgun Gothic" pitchFamily="34" charset="-122"/>
                <a:cs typeface="Malgun Gothic" pitchFamily="34" charset="-120"/>
              </a:rPr>
              <a:t>?</a:t>
            </a:r>
            <a:endParaRPr lang="en-US" sz="2200" dirty="0"/>
          </a:p>
        </p:txBody>
      </p:sp>
      <p:sp>
        <p:nvSpPr>
          <p:cNvPr id="13" name="Shape 11"/>
          <p:cNvSpPr/>
          <p:nvPr/>
        </p:nvSpPr>
        <p:spPr>
          <a:xfrm>
            <a:off x="822960" y="4846320"/>
            <a:ext cx="8595360" cy="457200"/>
          </a:xfrm>
          <a:prstGeom prst="roundRect">
            <a:avLst>
              <a:gd name="adj" fmla="val 20000"/>
            </a:avLst>
          </a:prstGeom>
          <a:solidFill>
            <a:srgbClr val="17414F"/>
          </a:solidFill>
          <a:ln w="12700">
            <a:solidFill>
              <a:srgbClr val="2C5866"/>
            </a:solidFill>
            <a:prstDash val="solid"/>
          </a:ln>
        </p:spPr>
      </p:sp>
      <p:sp>
        <p:nvSpPr>
          <p:cNvPr id="14" name="Text 12"/>
          <p:cNvSpPr txBox="1"/>
          <p:nvPr/>
        </p:nvSpPr>
        <p:spPr>
          <a:xfrm>
            <a:off x="822960" y="4846320"/>
            <a:ext cx="8595360" cy="457200"/>
          </a:xfrm>
          <a:prstGeom prst="rect">
            <a:avLst/>
          </a:prstGeom>
          <a:noFill/>
          <a:ln/>
        </p:spPr>
        <p:txBody>
          <a:bodyPr wrap="square" lIns="0" tIns="0" rIns="0" bIns="0" rtlCol="0" anchor="ctr"/>
          <a:lstStyle/>
          <a:p>
            <a:pPr algn="ctr" indent="0" marL="0">
              <a:buNone/>
            </a:pPr>
            <a:r>
              <a:rPr lang="en-US" sz="1400" dirty="0">
                <a:solidFill>
                  <a:srgbClr val="AFC6CC"/>
                </a:solidFill>
                <a:latin typeface="Malgun Gothic" pitchFamily="34" charset="0"/>
                <a:ea typeface="Malgun Gothic" pitchFamily="34" charset="-122"/>
                <a:cs typeface="Malgun Gothic" pitchFamily="34" charset="-120"/>
              </a:rPr>
              <a:t>참조 유전체 · 31억 글자</a:t>
            </a:r>
            <a:endParaRPr lang="en-US" sz="1400" dirty="0"/>
          </a:p>
        </p:txBody>
      </p:sp>
      <p:sp>
        <p:nvSpPr>
          <p:cNvPr id="15" name="Text 13"/>
          <p:cNvSpPr txBox="1"/>
          <p:nvPr/>
        </p:nvSpPr>
        <p:spPr>
          <a:xfrm>
            <a:off x="822960" y="5806440"/>
            <a:ext cx="7315200" cy="365760"/>
          </a:xfrm>
          <a:prstGeom prst="rect">
            <a:avLst/>
          </a:prstGeom>
          <a:noFill/>
          <a:ln/>
        </p:spPr>
        <p:txBody>
          <a:bodyPr wrap="square" lIns="0" tIns="0" rIns="0" bIns="0" rtlCol="0" anchor="ctr"/>
          <a:lstStyle/>
          <a:p>
            <a:pPr algn="l" indent="0" marL="0">
              <a:buNone/>
            </a:pPr>
            <a:r>
              <a:rPr lang="en-US" sz="1300" dirty="0">
                <a:solidFill>
                  <a:srgbClr val="AFC6CC"/>
                </a:solidFill>
                <a:latin typeface="Malgun Gothic" pitchFamily="34" charset="0"/>
                <a:ea typeface="Malgun Gothic" pitchFamily="34" charset="-122"/>
                <a:cs typeface="Malgun Gothic" pitchFamily="34" charset="-120"/>
              </a:rPr>
              <a:t>FGGE Lab · 대학 1–2학년 대상</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BWA가 하는 일</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퍼즐 조각이 그림의 어디에 들어갈까?</a:t>
            </a:r>
            <a:endParaRPr lang="en-US" sz="2800" dirty="0"/>
          </a:p>
        </p:txBody>
      </p:sp>
      <p:sp>
        <p:nvSpPr>
          <p:cNvPr id="6" name="Shape 3"/>
          <p:cNvSpPr/>
          <p:nvPr/>
        </p:nvSpPr>
        <p:spPr>
          <a:xfrm>
            <a:off x="685800" y="1691640"/>
            <a:ext cx="5349240" cy="3657600"/>
          </a:xfrm>
          <a:prstGeom prst="roundRect">
            <a:avLst>
              <a:gd name="adj" fmla="val 2250"/>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7" name="Shape 4"/>
          <p:cNvSpPr/>
          <p:nvPr/>
        </p:nvSpPr>
        <p:spPr>
          <a:xfrm>
            <a:off x="960120" y="1920240"/>
            <a:ext cx="685800" cy="685800"/>
          </a:xfrm>
          <a:prstGeom prst="ellipse">
            <a:avLst/>
          </a:prstGeom>
          <a:solidFill>
            <a:srgbClr val="F0F5F6"/>
          </a:solidFill>
          <a:ln/>
        </p:spPr>
      </p:sp>
      <p:pic>
        <p:nvPicPr>
          <p:cNvPr id="8" name="Image 1" descr="preencoded.png">    </p:cNvPr>
          <p:cNvPicPr>
            <a:picLocks noChangeAspect="1"/>
          </p:cNvPicPr>
          <p:nvPr/>
        </p:nvPicPr>
        <p:blipFill>
          <a:blip r:embed="rId2"/>
          <a:stretch>
            <a:fillRect/>
          </a:stretch>
        </p:blipFill>
        <p:spPr>
          <a:xfrm>
            <a:off x="1124712" y="2084832"/>
            <a:ext cx="356616" cy="356616"/>
          </a:xfrm>
          <a:prstGeom prst="rect">
            <a:avLst/>
          </a:prstGeom>
        </p:spPr>
      </p:pic>
      <p:sp>
        <p:nvSpPr>
          <p:cNvPr id="9" name="Text 5"/>
          <p:cNvSpPr txBox="1"/>
          <p:nvPr/>
        </p:nvSpPr>
        <p:spPr>
          <a:xfrm>
            <a:off x="960120" y="2788920"/>
            <a:ext cx="4846320" cy="411480"/>
          </a:xfrm>
          <a:prstGeom prst="rect">
            <a:avLst/>
          </a:prstGeom>
          <a:noFill/>
          <a:ln/>
        </p:spPr>
        <p:txBody>
          <a:bodyPr wrap="square" lIns="0" tIns="0" rIns="0" bIns="0" rtlCol="0" anchor="ctr"/>
          <a:lstStyle/>
          <a:p>
            <a:pPr algn="l" indent="0" marL="0">
              <a:buNone/>
            </a:pPr>
            <a:r>
              <a:rPr lang="en-US" sz="1900" b="1" dirty="0">
                <a:solidFill>
                  <a:srgbClr val="127E86"/>
                </a:solidFill>
                <a:latin typeface="Malgun Gothic" pitchFamily="34" charset="0"/>
                <a:ea typeface="Malgun Gothic" pitchFamily="34" charset="-122"/>
                <a:cs typeface="Malgun Gothic" pitchFamily="34" charset="-120"/>
              </a:rPr>
              <a:t>read = 퍼즐 조각</a:t>
            </a:r>
            <a:endParaRPr lang="en-US" sz="1900" dirty="0"/>
          </a:p>
        </p:txBody>
      </p:sp>
      <p:sp>
        <p:nvSpPr>
          <p:cNvPr id="10" name="Text 6"/>
          <p:cNvSpPr txBox="1"/>
          <p:nvPr/>
        </p:nvSpPr>
        <p:spPr>
          <a:xfrm>
            <a:off x="960120" y="3200400"/>
            <a:ext cx="4846320" cy="365760"/>
          </a:xfrm>
          <a:prstGeom prst="rect">
            <a:avLst/>
          </a:prstGeom>
          <a:noFill/>
          <a:ln/>
        </p:spPr>
        <p:txBody>
          <a:bodyPr wrap="square" lIns="0" tIns="0" rIns="0" bIns="0" rtlCol="0" anchor="ctr"/>
          <a:lstStyle/>
          <a:p>
            <a:pPr algn="l" indent="0" marL="0">
              <a:buNone/>
            </a:pPr>
            <a:r>
              <a:rPr lang="en-US" sz="1500" dirty="0">
                <a:solidFill>
                  <a:srgbClr val="15242B"/>
                </a:solidFill>
                <a:latin typeface="Malgun Gothic" pitchFamily="34" charset="0"/>
                <a:ea typeface="Malgun Gothic" pitchFamily="34" charset="-122"/>
                <a:cs typeface="Malgun Gothic" pitchFamily="34" charset="-120"/>
              </a:rPr>
              <a:t>100글자 남짓, 한 사람에게서 6억 개</a:t>
            </a:r>
            <a:endParaRPr lang="en-US" sz="1500" dirty="0"/>
          </a:p>
        </p:txBody>
      </p:sp>
      <p:sp>
        <p:nvSpPr>
          <p:cNvPr id="11" name="Text 7"/>
          <p:cNvSpPr txBox="1"/>
          <p:nvPr/>
        </p:nvSpPr>
        <p:spPr>
          <a:xfrm>
            <a:off x="960120" y="3749040"/>
            <a:ext cx="4846320" cy="411480"/>
          </a:xfrm>
          <a:prstGeom prst="rect">
            <a:avLst/>
          </a:prstGeom>
          <a:noFill/>
          <a:ln/>
        </p:spPr>
        <p:txBody>
          <a:bodyPr wrap="square" lIns="0" tIns="0" rIns="0" bIns="0" rtlCol="0" anchor="ctr"/>
          <a:lstStyle/>
          <a:p>
            <a:pPr algn="l" indent="0" marL="0">
              <a:buNone/>
            </a:pPr>
            <a:r>
              <a:rPr lang="en-US" sz="1900" b="1" dirty="0">
                <a:solidFill>
                  <a:srgbClr val="127E86"/>
                </a:solidFill>
                <a:latin typeface="Malgun Gothic" pitchFamily="34" charset="0"/>
                <a:ea typeface="Malgun Gothic" pitchFamily="34" charset="-122"/>
                <a:cs typeface="Malgun Gothic" pitchFamily="34" charset="-120"/>
              </a:rPr>
              <a:t>참조 유전체 = 완성 그림</a:t>
            </a:r>
            <a:endParaRPr lang="en-US" sz="1900" dirty="0"/>
          </a:p>
        </p:txBody>
      </p:sp>
      <p:sp>
        <p:nvSpPr>
          <p:cNvPr id="12" name="Text 8"/>
          <p:cNvSpPr txBox="1"/>
          <p:nvPr/>
        </p:nvSpPr>
        <p:spPr>
          <a:xfrm>
            <a:off x="960120" y="4160520"/>
            <a:ext cx="4846320" cy="365760"/>
          </a:xfrm>
          <a:prstGeom prst="rect">
            <a:avLst/>
          </a:prstGeom>
          <a:noFill/>
          <a:ln/>
        </p:spPr>
        <p:txBody>
          <a:bodyPr wrap="square" lIns="0" tIns="0" rIns="0" bIns="0" rtlCol="0" anchor="ctr"/>
          <a:lstStyle/>
          <a:p>
            <a:pPr algn="l" indent="0" marL="0">
              <a:buNone/>
            </a:pPr>
            <a:r>
              <a:rPr lang="en-US" sz="1500" dirty="0">
                <a:solidFill>
                  <a:srgbClr val="15242B"/>
                </a:solidFill>
                <a:latin typeface="Malgun Gothic" pitchFamily="34" charset="0"/>
                <a:ea typeface="Malgun Gothic" pitchFamily="34" charset="-122"/>
                <a:cs typeface="Malgun Gothic" pitchFamily="34" charset="-120"/>
              </a:rPr>
              <a:t>31억 글자</a:t>
            </a:r>
            <a:endParaRPr lang="en-US" sz="1500" dirty="0"/>
          </a:p>
        </p:txBody>
      </p:sp>
      <p:sp>
        <p:nvSpPr>
          <p:cNvPr id="13" name="Text 9"/>
          <p:cNvSpPr txBox="1"/>
          <p:nvPr/>
        </p:nvSpPr>
        <p:spPr>
          <a:xfrm>
            <a:off x="960120" y="4663440"/>
            <a:ext cx="4846320" cy="457200"/>
          </a:xfrm>
          <a:prstGeom prst="rect">
            <a:avLst/>
          </a:prstGeom>
          <a:noFill/>
          <a:ln/>
        </p:spPr>
        <p:txBody>
          <a:bodyPr wrap="square" lIns="0" tIns="0" rIns="0" bIns="0" rtlCol="0" anchor="ctr"/>
          <a:lstStyle/>
          <a:p>
            <a:pPr algn="l" indent="0" marL="0">
              <a:buNone/>
            </a:pPr>
            <a:r>
              <a:rPr lang="en-US" sz="1500" b="1" dirty="0">
                <a:solidFill>
                  <a:srgbClr val="15242B"/>
                </a:solidFill>
                <a:latin typeface="Malgun Gothic" pitchFamily="34" charset="0"/>
                <a:ea typeface="Malgun Gothic" pitchFamily="34" charset="-122"/>
                <a:cs typeface="Malgun Gothic" pitchFamily="34" charset="-120"/>
              </a:rPr>
              <a:t>BWA = 조각마다 제자리를 찾아 주는 프로그램</a:t>
            </a:r>
            <a:endParaRPr lang="en-US" sz="1500" dirty="0"/>
          </a:p>
        </p:txBody>
      </p:sp>
      <p:sp>
        <p:nvSpPr>
          <p:cNvPr id="14" name="Shape 10"/>
          <p:cNvSpPr/>
          <p:nvPr/>
        </p:nvSpPr>
        <p:spPr>
          <a:xfrm>
            <a:off x="6172200" y="1691640"/>
            <a:ext cx="5349240" cy="3657600"/>
          </a:xfrm>
          <a:prstGeom prst="roundRect">
            <a:avLst>
              <a:gd name="adj" fmla="val 2250"/>
            </a:avLst>
          </a:prstGeom>
          <a:solidFill>
            <a:srgbClr val="F0F5F6"/>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15" name="Shape 11"/>
          <p:cNvSpPr/>
          <p:nvPr/>
        </p:nvSpPr>
        <p:spPr>
          <a:xfrm>
            <a:off x="6446520" y="1920240"/>
            <a:ext cx="685800" cy="685800"/>
          </a:xfrm>
          <a:prstGeom prst="ellipse">
            <a:avLst/>
          </a:prstGeom>
          <a:solidFill>
            <a:srgbClr val="FFFFFF"/>
          </a:solidFill>
          <a:ln/>
        </p:spPr>
      </p:sp>
      <p:pic>
        <p:nvPicPr>
          <p:cNvPr id="16" name="Image 2" descr="preencoded.png">    </p:cNvPr>
          <p:cNvPicPr>
            <a:picLocks noChangeAspect="1"/>
          </p:cNvPicPr>
          <p:nvPr/>
        </p:nvPicPr>
        <p:blipFill>
          <a:blip r:embed="rId3"/>
          <a:stretch>
            <a:fillRect/>
          </a:stretch>
        </p:blipFill>
        <p:spPr>
          <a:xfrm>
            <a:off x="6611112" y="2084832"/>
            <a:ext cx="356616" cy="356616"/>
          </a:xfrm>
          <a:prstGeom prst="rect">
            <a:avLst/>
          </a:prstGeom>
        </p:spPr>
      </p:pic>
      <p:sp>
        <p:nvSpPr>
          <p:cNvPr id="17" name="Text 12"/>
          <p:cNvSpPr txBox="1"/>
          <p:nvPr/>
        </p:nvSpPr>
        <p:spPr>
          <a:xfrm>
            <a:off x="6446520" y="2788920"/>
            <a:ext cx="4846320" cy="411480"/>
          </a:xfrm>
          <a:prstGeom prst="rect">
            <a:avLst/>
          </a:prstGeom>
          <a:noFill/>
          <a:ln/>
        </p:spPr>
        <p:txBody>
          <a:bodyPr wrap="square" lIns="0" tIns="0" rIns="0" bIns="0" rtlCol="0" anchor="ctr"/>
          <a:lstStyle/>
          <a:p>
            <a:pPr algn="l" indent="0" marL="0">
              <a:buNone/>
            </a:pPr>
            <a:r>
              <a:rPr lang="en-US" sz="1900" b="1" dirty="0">
                <a:solidFill>
                  <a:srgbClr val="FF6B6B"/>
                </a:solidFill>
                <a:latin typeface="Malgun Gothic" pitchFamily="34" charset="0"/>
                <a:ea typeface="Malgun Gothic" pitchFamily="34" charset="-122"/>
                <a:cs typeface="Malgun Gothic" pitchFamily="34" charset="-120"/>
              </a:rPr>
              <a:t>하나씩 다 대보면?</a:t>
            </a:r>
            <a:endParaRPr lang="en-US" sz="1900" dirty="0"/>
          </a:p>
        </p:txBody>
      </p:sp>
      <p:sp>
        <p:nvSpPr>
          <p:cNvPr id="18" name="Text 13"/>
          <p:cNvSpPr txBox="1"/>
          <p:nvPr/>
        </p:nvSpPr>
        <p:spPr>
          <a:xfrm>
            <a:off x="6446520" y="3200400"/>
            <a:ext cx="4846320" cy="685800"/>
          </a:xfrm>
          <a:prstGeom prst="rect">
            <a:avLst/>
          </a:prstGeom>
          <a:noFill/>
          <a:ln/>
        </p:spPr>
        <p:txBody>
          <a:bodyPr wrap="square" lIns="0" tIns="0" rIns="0" bIns="0" rtlCol="0" anchor="t"/>
          <a:lstStyle/>
          <a:p>
            <a:pPr algn="l" indent="0" marL="0">
              <a:buNone/>
            </a:pPr>
            <a:r>
              <a:rPr lang="en-US" sz="1500" dirty="0">
                <a:solidFill>
                  <a:srgbClr val="15242B"/>
                </a:solidFill>
                <a:latin typeface="Malgun Gothic" pitchFamily="34" charset="0"/>
                <a:ea typeface="Malgun Gothic" pitchFamily="34" charset="-122"/>
                <a:cs typeface="Malgun Gothic" pitchFamily="34" charset="-120"/>
              </a:rPr>
              <a:t>read 6억 개를 유전체 전체에 하나씩 대보면 약 54만 년 (실습1B 계산)</a:t>
            </a:r>
            <a:endParaRPr lang="en-US" sz="1500" dirty="0"/>
          </a:p>
        </p:txBody>
      </p:sp>
      <p:sp>
        <p:nvSpPr>
          <p:cNvPr id="19" name="Text 14"/>
          <p:cNvSpPr txBox="1"/>
          <p:nvPr/>
        </p:nvSpPr>
        <p:spPr>
          <a:xfrm>
            <a:off x="6446520" y="4023360"/>
            <a:ext cx="4846320" cy="411480"/>
          </a:xfrm>
          <a:prstGeom prst="rect">
            <a:avLst/>
          </a:prstGeom>
          <a:noFill/>
          <a:ln/>
        </p:spPr>
        <p:txBody>
          <a:bodyPr wrap="square" lIns="0" tIns="0" rIns="0" bIns="0" rtlCol="0" anchor="ctr"/>
          <a:lstStyle/>
          <a:p>
            <a:pPr algn="l" indent="0" marL="0">
              <a:buNone/>
            </a:pPr>
            <a:r>
              <a:rPr lang="en-US" sz="1900" b="1" dirty="0">
                <a:solidFill>
                  <a:srgbClr val="127E86"/>
                </a:solidFill>
                <a:latin typeface="Malgun Gothic" pitchFamily="34" charset="0"/>
                <a:ea typeface="Malgun Gothic" pitchFamily="34" charset="-122"/>
                <a:cs typeface="Malgun Gothic" pitchFamily="34" charset="-120"/>
              </a:rPr>
              <a:t>그래서 '찾아보기(색인)'를 미리 만든다</a:t>
            </a:r>
            <a:endParaRPr lang="en-US" sz="1900" dirty="0"/>
          </a:p>
        </p:txBody>
      </p:sp>
      <p:sp>
        <p:nvSpPr>
          <p:cNvPr id="20" name="Text 15"/>
          <p:cNvSpPr txBox="1"/>
          <p:nvPr/>
        </p:nvSpPr>
        <p:spPr>
          <a:xfrm>
            <a:off x="6446520" y="4434840"/>
            <a:ext cx="4846320" cy="685800"/>
          </a:xfrm>
          <a:prstGeom prst="rect">
            <a:avLst/>
          </a:prstGeom>
          <a:noFill/>
          <a:ln/>
        </p:spPr>
        <p:txBody>
          <a:bodyPr wrap="square" lIns="0" tIns="0" rIns="0" bIns="0" rtlCol="0" anchor="t"/>
          <a:lstStyle/>
          <a:p>
            <a:pPr algn="l" indent="0" marL="0">
              <a:buNone/>
            </a:pPr>
            <a:r>
              <a:rPr lang="en-US" sz="1500" dirty="0">
                <a:solidFill>
                  <a:srgbClr val="15242B"/>
                </a:solidFill>
                <a:latin typeface="Malgun Gothic" pitchFamily="34" charset="0"/>
                <a:ea typeface="Malgun Gothic" pitchFamily="34" charset="-122"/>
                <a:cs typeface="Malgun Gothic" pitchFamily="34" charset="-120"/>
              </a:rPr>
              <a:t>책 뒤의 찾아보기처럼, 미리 정리해 두면 바로 찾을 수 있습니다.</a:t>
            </a:r>
            <a:endParaRPr lang="en-US" sz="1500" dirty="0"/>
          </a:p>
        </p:txBody>
      </p:sp>
      <p:sp>
        <p:nvSpPr>
          <p:cNvPr id="21" name="Shape 16"/>
          <p:cNvSpPr/>
          <p:nvPr/>
        </p:nvSpPr>
        <p:spPr>
          <a:xfrm>
            <a:off x="685800" y="5596128"/>
            <a:ext cx="10835640" cy="621792"/>
          </a:xfrm>
          <a:prstGeom prst="roundRect">
            <a:avLst>
              <a:gd name="adj" fmla="val 13235"/>
            </a:avLst>
          </a:prstGeom>
          <a:solidFill>
            <a:srgbClr val="0F2E3D"/>
          </a:solidFill>
          <a:ln w="12700">
            <a:solidFill>
              <a:srgbClr val="0F2E3D"/>
            </a:solidFill>
            <a:prstDash val="solid"/>
          </a:ln>
          <a:effectLst>
            <a:outerShdw sx="100000" sy="100000" kx="0" ky="0" algn="bl" rotWithShape="0" blurRad="88900" dist="38100" dir="5400000">
              <a:srgbClr val="9AAEB3">
                <a:alpha val="28000"/>
              </a:srgbClr>
            </a:outerShdw>
          </a:effectLst>
        </p:spPr>
      </p:sp>
      <p:sp>
        <p:nvSpPr>
          <p:cNvPr id="22" name="Text 17"/>
          <p:cNvSpPr txBox="1"/>
          <p:nvPr/>
        </p:nvSpPr>
        <p:spPr>
          <a:xfrm>
            <a:off x="960120" y="5596128"/>
            <a:ext cx="10332720" cy="621792"/>
          </a:xfrm>
          <a:prstGeom prst="rect">
            <a:avLst/>
          </a:prstGeom>
          <a:noFill/>
          <a:ln/>
        </p:spPr>
        <p:txBody>
          <a:bodyPr wrap="square" lIns="0" tIns="0" rIns="0" bIns="0" rtlCol="0" anchor="ctr"/>
          <a:lstStyle/>
          <a:p>
            <a:pPr algn="l" indent="0" marL="0">
              <a:buNone/>
            </a:pPr>
            <a:r>
              <a:rPr lang="en-US" sz="1550" b="1" dirty="0">
                <a:solidFill>
                  <a:srgbClr val="FFFFFF"/>
                </a:solidFill>
                <a:latin typeface="Malgun Gothic" pitchFamily="34" charset="0"/>
                <a:ea typeface="Malgun Gothic" pitchFamily="34" charset="-122"/>
                <a:cs typeface="Malgun Gothic" pitchFamily="34" charset="-120"/>
              </a:rPr>
              <a:t>BWA의 찾아보기는 '꼬리'를 모으는 데서 시작합니다 →</a:t>
            </a:r>
            <a:endParaRPr lang="en-US" sz="1550" dirty="0"/>
          </a:p>
        </p:txBody>
      </p:sp>
      <p:sp>
        <p:nvSpPr>
          <p:cNvPr id="23" name="Text 18"/>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24" name="Text 19"/>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① 꼬리 만들기</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어떤 위치에서 시작해 끝까지 = 꼬리</a:t>
            </a:r>
            <a:endParaRPr lang="en-US" sz="2800" dirty="0"/>
          </a:p>
        </p:txBody>
      </p:sp>
      <p:sp>
        <p:nvSpPr>
          <p:cNvPr id="6" name="Text 3"/>
          <p:cNvSpPr txBox="1"/>
          <p:nvPr/>
        </p:nvSpPr>
        <p:spPr>
          <a:xfrm>
            <a:off x="685800" y="1508760"/>
            <a:ext cx="10972800" cy="320040"/>
          </a:xfrm>
          <a:prstGeom prst="rect">
            <a:avLst/>
          </a:prstGeom>
          <a:noFill/>
          <a:ln/>
        </p:spPr>
        <p:txBody>
          <a:bodyPr wrap="square" lIns="0" tIns="0" rIns="0" bIns="0" rtlCol="0" anchor="ctr"/>
          <a:lstStyle/>
          <a:p>
            <a:pPr algn="l" indent="0" marL="0">
              <a:buNone/>
            </a:pPr>
            <a:r>
              <a:rPr lang="en-US" sz="1400" dirty="0">
                <a:solidFill>
                  <a:srgbClr val="5E7681"/>
                </a:solidFill>
                <a:latin typeface="Malgun Gothic" pitchFamily="34" charset="0"/>
                <a:ea typeface="Malgun Gothic" pitchFamily="34" charset="-122"/>
                <a:cs typeface="Malgun Gothic" pitchFamily="34" charset="-120"/>
              </a:rPr>
              <a:t>예시 서열 CCTGAGG — HBB 겸상 변이가 있는 자리. 앞에서부터 한 글자씩 떼어 냅니다.</a:t>
            </a:r>
            <a:endParaRPr lang="en-US" sz="1400" dirty="0"/>
          </a:p>
        </p:txBody>
      </p:sp>
      <p:sp>
        <p:nvSpPr>
          <p:cNvPr id="7" name="Text 4"/>
          <p:cNvSpPr txBox="1"/>
          <p:nvPr/>
        </p:nvSpPr>
        <p:spPr>
          <a:xfrm>
            <a:off x="685800" y="1965960"/>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0</a:t>
            </a:r>
            <a:endParaRPr lang="en-US" sz="1400" dirty="0"/>
          </a:p>
        </p:txBody>
      </p:sp>
      <p:sp>
        <p:nvSpPr>
          <p:cNvPr id="8" name="Shape 5"/>
          <p:cNvSpPr/>
          <p:nvPr/>
        </p:nvSpPr>
        <p:spPr>
          <a:xfrm>
            <a:off x="1828800" y="1965960"/>
            <a:ext cx="475488" cy="420624"/>
          </a:xfrm>
          <a:prstGeom prst="roundRect">
            <a:avLst>
              <a:gd name="adj" fmla="val 13043"/>
            </a:avLst>
          </a:prstGeom>
          <a:solidFill>
            <a:srgbClr val="DDF0EF"/>
          </a:solidFill>
          <a:ln w="12700">
            <a:solidFill>
              <a:srgbClr val="127E86"/>
            </a:solidFill>
            <a:prstDash val="solid"/>
          </a:ln>
        </p:spPr>
      </p:sp>
      <p:sp>
        <p:nvSpPr>
          <p:cNvPr id="9" name="Text 6"/>
          <p:cNvSpPr txBox="1"/>
          <p:nvPr/>
        </p:nvSpPr>
        <p:spPr>
          <a:xfrm>
            <a:off x="1828800" y="1965960"/>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C</a:t>
            </a:r>
            <a:endParaRPr lang="en-US" sz="1800" dirty="0"/>
          </a:p>
        </p:txBody>
      </p:sp>
      <p:sp>
        <p:nvSpPr>
          <p:cNvPr id="10" name="Shape 7"/>
          <p:cNvSpPr/>
          <p:nvPr/>
        </p:nvSpPr>
        <p:spPr>
          <a:xfrm>
            <a:off x="2377440" y="1965960"/>
            <a:ext cx="475488" cy="420624"/>
          </a:xfrm>
          <a:prstGeom prst="roundRect">
            <a:avLst>
              <a:gd name="adj" fmla="val 13043"/>
            </a:avLst>
          </a:prstGeom>
          <a:solidFill>
            <a:srgbClr val="DDF0EF"/>
          </a:solidFill>
          <a:ln w="12700">
            <a:solidFill>
              <a:srgbClr val="127E86"/>
            </a:solidFill>
            <a:prstDash val="solid"/>
          </a:ln>
        </p:spPr>
      </p:sp>
      <p:sp>
        <p:nvSpPr>
          <p:cNvPr id="11" name="Text 8"/>
          <p:cNvSpPr txBox="1"/>
          <p:nvPr/>
        </p:nvSpPr>
        <p:spPr>
          <a:xfrm>
            <a:off x="2377440" y="1965960"/>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C</a:t>
            </a:r>
            <a:endParaRPr lang="en-US" sz="1800" dirty="0"/>
          </a:p>
        </p:txBody>
      </p:sp>
      <p:sp>
        <p:nvSpPr>
          <p:cNvPr id="12" name="Shape 9"/>
          <p:cNvSpPr/>
          <p:nvPr/>
        </p:nvSpPr>
        <p:spPr>
          <a:xfrm>
            <a:off x="2926080" y="1965960"/>
            <a:ext cx="475488" cy="420624"/>
          </a:xfrm>
          <a:prstGeom prst="roundRect">
            <a:avLst>
              <a:gd name="adj" fmla="val 13043"/>
            </a:avLst>
          </a:prstGeom>
          <a:solidFill>
            <a:srgbClr val="DDF0EF"/>
          </a:solidFill>
          <a:ln w="12700">
            <a:solidFill>
              <a:srgbClr val="127E86"/>
            </a:solidFill>
            <a:prstDash val="solid"/>
          </a:ln>
        </p:spPr>
      </p:sp>
      <p:sp>
        <p:nvSpPr>
          <p:cNvPr id="13" name="Text 10"/>
          <p:cNvSpPr txBox="1"/>
          <p:nvPr/>
        </p:nvSpPr>
        <p:spPr>
          <a:xfrm>
            <a:off x="2926080" y="1965960"/>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T</a:t>
            </a:r>
            <a:endParaRPr lang="en-US" sz="1800" dirty="0"/>
          </a:p>
        </p:txBody>
      </p:sp>
      <p:sp>
        <p:nvSpPr>
          <p:cNvPr id="14" name="Shape 11"/>
          <p:cNvSpPr/>
          <p:nvPr/>
        </p:nvSpPr>
        <p:spPr>
          <a:xfrm>
            <a:off x="3474720" y="1965960"/>
            <a:ext cx="475488" cy="420624"/>
          </a:xfrm>
          <a:prstGeom prst="roundRect">
            <a:avLst>
              <a:gd name="adj" fmla="val 13043"/>
            </a:avLst>
          </a:prstGeom>
          <a:solidFill>
            <a:srgbClr val="DDF0EF"/>
          </a:solidFill>
          <a:ln w="12700">
            <a:solidFill>
              <a:srgbClr val="127E86"/>
            </a:solidFill>
            <a:prstDash val="solid"/>
          </a:ln>
        </p:spPr>
      </p:sp>
      <p:sp>
        <p:nvSpPr>
          <p:cNvPr id="15" name="Text 12"/>
          <p:cNvSpPr txBox="1"/>
          <p:nvPr/>
        </p:nvSpPr>
        <p:spPr>
          <a:xfrm>
            <a:off x="3474720" y="1965960"/>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16" name="Shape 13"/>
          <p:cNvSpPr/>
          <p:nvPr/>
        </p:nvSpPr>
        <p:spPr>
          <a:xfrm>
            <a:off x="4023360" y="1965960"/>
            <a:ext cx="475488" cy="420624"/>
          </a:xfrm>
          <a:prstGeom prst="roundRect">
            <a:avLst>
              <a:gd name="adj" fmla="val 13043"/>
            </a:avLst>
          </a:prstGeom>
          <a:solidFill>
            <a:srgbClr val="DDF0EF"/>
          </a:solidFill>
          <a:ln w="12700">
            <a:solidFill>
              <a:srgbClr val="127E86"/>
            </a:solidFill>
            <a:prstDash val="solid"/>
          </a:ln>
        </p:spPr>
      </p:sp>
      <p:sp>
        <p:nvSpPr>
          <p:cNvPr id="17" name="Text 14"/>
          <p:cNvSpPr txBox="1"/>
          <p:nvPr/>
        </p:nvSpPr>
        <p:spPr>
          <a:xfrm>
            <a:off x="4023360" y="1965960"/>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A</a:t>
            </a:r>
            <a:endParaRPr lang="en-US" sz="1800" dirty="0"/>
          </a:p>
        </p:txBody>
      </p:sp>
      <p:sp>
        <p:nvSpPr>
          <p:cNvPr id="18" name="Shape 15"/>
          <p:cNvSpPr/>
          <p:nvPr/>
        </p:nvSpPr>
        <p:spPr>
          <a:xfrm>
            <a:off x="4572000" y="1965960"/>
            <a:ext cx="475488" cy="420624"/>
          </a:xfrm>
          <a:prstGeom prst="roundRect">
            <a:avLst>
              <a:gd name="adj" fmla="val 13043"/>
            </a:avLst>
          </a:prstGeom>
          <a:solidFill>
            <a:srgbClr val="DDF0EF"/>
          </a:solidFill>
          <a:ln w="12700">
            <a:solidFill>
              <a:srgbClr val="127E86"/>
            </a:solidFill>
            <a:prstDash val="solid"/>
          </a:ln>
        </p:spPr>
      </p:sp>
      <p:sp>
        <p:nvSpPr>
          <p:cNvPr id="19" name="Text 16"/>
          <p:cNvSpPr txBox="1"/>
          <p:nvPr/>
        </p:nvSpPr>
        <p:spPr>
          <a:xfrm>
            <a:off x="4572000" y="1965960"/>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20" name="Shape 17"/>
          <p:cNvSpPr/>
          <p:nvPr/>
        </p:nvSpPr>
        <p:spPr>
          <a:xfrm>
            <a:off x="5120640" y="1965960"/>
            <a:ext cx="475488" cy="420624"/>
          </a:xfrm>
          <a:prstGeom prst="roundRect">
            <a:avLst>
              <a:gd name="adj" fmla="val 13043"/>
            </a:avLst>
          </a:prstGeom>
          <a:solidFill>
            <a:srgbClr val="DDF0EF"/>
          </a:solidFill>
          <a:ln w="12700">
            <a:solidFill>
              <a:srgbClr val="127E86"/>
            </a:solidFill>
            <a:prstDash val="solid"/>
          </a:ln>
        </p:spPr>
      </p:sp>
      <p:sp>
        <p:nvSpPr>
          <p:cNvPr id="21" name="Text 18"/>
          <p:cNvSpPr txBox="1"/>
          <p:nvPr/>
        </p:nvSpPr>
        <p:spPr>
          <a:xfrm>
            <a:off x="5120640" y="1965960"/>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22" name="Text 19"/>
          <p:cNvSpPr txBox="1"/>
          <p:nvPr/>
        </p:nvSpPr>
        <p:spPr>
          <a:xfrm>
            <a:off x="685800" y="2459736"/>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1</a:t>
            </a:r>
            <a:endParaRPr lang="en-US" sz="1400" dirty="0"/>
          </a:p>
        </p:txBody>
      </p:sp>
      <p:sp>
        <p:nvSpPr>
          <p:cNvPr id="23" name="Shape 20"/>
          <p:cNvSpPr/>
          <p:nvPr/>
        </p:nvSpPr>
        <p:spPr>
          <a:xfrm>
            <a:off x="1828800" y="2459736"/>
            <a:ext cx="475488" cy="420624"/>
          </a:xfrm>
          <a:prstGeom prst="roundRect">
            <a:avLst>
              <a:gd name="adj" fmla="val 13043"/>
            </a:avLst>
          </a:prstGeom>
          <a:solidFill>
            <a:srgbClr val="F6F9F9"/>
          </a:solidFill>
          <a:ln w="12700">
            <a:solidFill>
              <a:srgbClr val="E4EBED"/>
            </a:solidFill>
            <a:prstDash val="solid"/>
          </a:ln>
        </p:spPr>
      </p:sp>
      <p:sp>
        <p:nvSpPr>
          <p:cNvPr id="24" name="Text 21"/>
          <p:cNvSpPr txBox="1"/>
          <p:nvPr/>
        </p:nvSpPr>
        <p:spPr>
          <a:xfrm>
            <a:off x="1828800" y="2459736"/>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25" name="Shape 22"/>
          <p:cNvSpPr/>
          <p:nvPr/>
        </p:nvSpPr>
        <p:spPr>
          <a:xfrm>
            <a:off x="2377440" y="2459736"/>
            <a:ext cx="475488" cy="420624"/>
          </a:xfrm>
          <a:prstGeom prst="roundRect">
            <a:avLst>
              <a:gd name="adj" fmla="val 13043"/>
            </a:avLst>
          </a:prstGeom>
          <a:solidFill>
            <a:srgbClr val="DDF0EF"/>
          </a:solidFill>
          <a:ln w="12700">
            <a:solidFill>
              <a:srgbClr val="127E86"/>
            </a:solidFill>
            <a:prstDash val="solid"/>
          </a:ln>
        </p:spPr>
      </p:sp>
      <p:sp>
        <p:nvSpPr>
          <p:cNvPr id="26" name="Text 23"/>
          <p:cNvSpPr txBox="1"/>
          <p:nvPr/>
        </p:nvSpPr>
        <p:spPr>
          <a:xfrm>
            <a:off x="2377440" y="2459736"/>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C</a:t>
            </a:r>
            <a:endParaRPr lang="en-US" sz="1800" dirty="0"/>
          </a:p>
        </p:txBody>
      </p:sp>
      <p:sp>
        <p:nvSpPr>
          <p:cNvPr id="27" name="Shape 24"/>
          <p:cNvSpPr/>
          <p:nvPr/>
        </p:nvSpPr>
        <p:spPr>
          <a:xfrm>
            <a:off x="2926080" y="2459736"/>
            <a:ext cx="475488" cy="420624"/>
          </a:xfrm>
          <a:prstGeom prst="roundRect">
            <a:avLst>
              <a:gd name="adj" fmla="val 13043"/>
            </a:avLst>
          </a:prstGeom>
          <a:solidFill>
            <a:srgbClr val="DDF0EF"/>
          </a:solidFill>
          <a:ln w="12700">
            <a:solidFill>
              <a:srgbClr val="127E86"/>
            </a:solidFill>
            <a:prstDash val="solid"/>
          </a:ln>
        </p:spPr>
      </p:sp>
      <p:sp>
        <p:nvSpPr>
          <p:cNvPr id="28" name="Text 25"/>
          <p:cNvSpPr txBox="1"/>
          <p:nvPr/>
        </p:nvSpPr>
        <p:spPr>
          <a:xfrm>
            <a:off x="2926080" y="2459736"/>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T</a:t>
            </a:r>
            <a:endParaRPr lang="en-US" sz="1800" dirty="0"/>
          </a:p>
        </p:txBody>
      </p:sp>
      <p:sp>
        <p:nvSpPr>
          <p:cNvPr id="29" name="Shape 26"/>
          <p:cNvSpPr/>
          <p:nvPr/>
        </p:nvSpPr>
        <p:spPr>
          <a:xfrm>
            <a:off x="3474720" y="2459736"/>
            <a:ext cx="475488" cy="420624"/>
          </a:xfrm>
          <a:prstGeom prst="roundRect">
            <a:avLst>
              <a:gd name="adj" fmla="val 13043"/>
            </a:avLst>
          </a:prstGeom>
          <a:solidFill>
            <a:srgbClr val="DDF0EF"/>
          </a:solidFill>
          <a:ln w="12700">
            <a:solidFill>
              <a:srgbClr val="127E86"/>
            </a:solidFill>
            <a:prstDash val="solid"/>
          </a:ln>
        </p:spPr>
      </p:sp>
      <p:sp>
        <p:nvSpPr>
          <p:cNvPr id="30" name="Text 27"/>
          <p:cNvSpPr txBox="1"/>
          <p:nvPr/>
        </p:nvSpPr>
        <p:spPr>
          <a:xfrm>
            <a:off x="3474720" y="2459736"/>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31" name="Shape 28"/>
          <p:cNvSpPr/>
          <p:nvPr/>
        </p:nvSpPr>
        <p:spPr>
          <a:xfrm>
            <a:off x="4023360" y="2459736"/>
            <a:ext cx="475488" cy="420624"/>
          </a:xfrm>
          <a:prstGeom prst="roundRect">
            <a:avLst>
              <a:gd name="adj" fmla="val 13043"/>
            </a:avLst>
          </a:prstGeom>
          <a:solidFill>
            <a:srgbClr val="DDF0EF"/>
          </a:solidFill>
          <a:ln w="12700">
            <a:solidFill>
              <a:srgbClr val="127E86"/>
            </a:solidFill>
            <a:prstDash val="solid"/>
          </a:ln>
        </p:spPr>
      </p:sp>
      <p:sp>
        <p:nvSpPr>
          <p:cNvPr id="32" name="Text 29"/>
          <p:cNvSpPr txBox="1"/>
          <p:nvPr/>
        </p:nvSpPr>
        <p:spPr>
          <a:xfrm>
            <a:off x="4023360" y="2459736"/>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A</a:t>
            </a:r>
            <a:endParaRPr lang="en-US" sz="1800" dirty="0"/>
          </a:p>
        </p:txBody>
      </p:sp>
      <p:sp>
        <p:nvSpPr>
          <p:cNvPr id="33" name="Shape 30"/>
          <p:cNvSpPr/>
          <p:nvPr/>
        </p:nvSpPr>
        <p:spPr>
          <a:xfrm>
            <a:off x="4572000" y="2459736"/>
            <a:ext cx="475488" cy="420624"/>
          </a:xfrm>
          <a:prstGeom prst="roundRect">
            <a:avLst>
              <a:gd name="adj" fmla="val 13043"/>
            </a:avLst>
          </a:prstGeom>
          <a:solidFill>
            <a:srgbClr val="DDF0EF"/>
          </a:solidFill>
          <a:ln w="12700">
            <a:solidFill>
              <a:srgbClr val="127E86"/>
            </a:solidFill>
            <a:prstDash val="solid"/>
          </a:ln>
        </p:spPr>
      </p:sp>
      <p:sp>
        <p:nvSpPr>
          <p:cNvPr id="34" name="Text 31"/>
          <p:cNvSpPr txBox="1"/>
          <p:nvPr/>
        </p:nvSpPr>
        <p:spPr>
          <a:xfrm>
            <a:off x="4572000" y="2459736"/>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35" name="Shape 32"/>
          <p:cNvSpPr/>
          <p:nvPr/>
        </p:nvSpPr>
        <p:spPr>
          <a:xfrm>
            <a:off x="5120640" y="2459736"/>
            <a:ext cx="475488" cy="420624"/>
          </a:xfrm>
          <a:prstGeom prst="roundRect">
            <a:avLst>
              <a:gd name="adj" fmla="val 13043"/>
            </a:avLst>
          </a:prstGeom>
          <a:solidFill>
            <a:srgbClr val="DDF0EF"/>
          </a:solidFill>
          <a:ln w="12700">
            <a:solidFill>
              <a:srgbClr val="127E86"/>
            </a:solidFill>
            <a:prstDash val="solid"/>
          </a:ln>
        </p:spPr>
      </p:sp>
      <p:sp>
        <p:nvSpPr>
          <p:cNvPr id="36" name="Text 33"/>
          <p:cNvSpPr txBox="1"/>
          <p:nvPr/>
        </p:nvSpPr>
        <p:spPr>
          <a:xfrm>
            <a:off x="5120640" y="2459736"/>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37" name="Text 34"/>
          <p:cNvSpPr txBox="1"/>
          <p:nvPr/>
        </p:nvSpPr>
        <p:spPr>
          <a:xfrm>
            <a:off x="685800" y="2953512"/>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2</a:t>
            </a:r>
            <a:endParaRPr lang="en-US" sz="1400" dirty="0"/>
          </a:p>
        </p:txBody>
      </p:sp>
      <p:sp>
        <p:nvSpPr>
          <p:cNvPr id="38" name="Shape 35"/>
          <p:cNvSpPr/>
          <p:nvPr/>
        </p:nvSpPr>
        <p:spPr>
          <a:xfrm>
            <a:off x="1828800" y="2953512"/>
            <a:ext cx="475488" cy="420624"/>
          </a:xfrm>
          <a:prstGeom prst="roundRect">
            <a:avLst>
              <a:gd name="adj" fmla="val 13043"/>
            </a:avLst>
          </a:prstGeom>
          <a:solidFill>
            <a:srgbClr val="F6F9F9"/>
          </a:solidFill>
          <a:ln w="12700">
            <a:solidFill>
              <a:srgbClr val="E4EBED"/>
            </a:solidFill>
            <a:prstDash val="solid"/>
          </a:ln>
        </p:spPr>
      </p:sp>
      <p:sp>
        <p:nvSpPr>
          <p:cNvPr id="39" name="Text 36"/>
          <p:cNvSpPr txBox="1"/>
          <p:nvPr/>
        </p:nvSpPr>
        <p:spPr>
          <a:xfrm>
            <a:off x="1828800" y="2953512"/>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40" name="Shape 37"/>
          <p:cNvSpPr/>
          <p:nvPr/>
        </p:nvSpPr>
        <p:spPr>
          <a:xfrm>
            <a:off x="2377440" y="2953512"/>
            <a:ext cx="475488" cy="420624"/>
          </a:xfrm>
          <a:prstGeom prst="roundRect">
            <a:avLst>
              <a:gd name="adj" fmla="val 13043"/>
            </a:avLst>
          </a:prstGeom>
          <a:solidFill>
            <a:srgbClr val="F6F9F9"/>
          </a:solidFill>
          <a:ln w="12700">
            <a:solidFill>
              <a:srgbClr val="E4EBED"/>
            </a:solidFill>
            <a:prstDash val="solid"/>
          </a:ln>
        </p:spPr>
      </p:sp>
      <p:sp>
        <p:nvSpPr>
          <p:cNvPr id="41" name="Text 38"/>
          <p:cNvSpPr txBox="1"/>
          <p:nvPr/>
        </p:nvSpPr>
        <p:spPr>
          <a:xfrm>
            <a:off x="2377440" y="2953512"/>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42" name="Shape 39"/>
          <p:cNvSpPr/>
          <p:nvPr/>
        </p:nvSpPr>
        <p:spPr>
          <a:xfrm>
            <a:off x="2926080" y="2953512"/>
            <a:ext cx="475488" cy="420624"/>
          </a:xfrm>
          <a:prstGeom prst="roundRect">
            <a:avLst>
              <a:gd name="adj" fmla="val 13043"/>
            </a:avLst>
          </a:prstGeom>
          <a:solidFill>
            <a:srgbClr val="DDF0EF"/>
          </a:solidFill>
          <a:ln w="12700">
            <a:solidFill>
              <a:srgbClr val="127E86"/>
            </a:solidFill>
            <a:prstDash val="solid"/>
          </a:ln>
        </p:spPr>
      </p:sp>
      <p:sp>
        <p:nvSpPr>
          <p:cNvPr id="43" name="Text 40"/>
          <p:cNvSpPr txBox="1"/>
          <p:nvPr/>
        </p:nvSpPr>
        <p:spPr>
          <a:xfrm>
            <a:off x="2926080" y="2953512"/>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T</a:t>
            </a:r>
            <a:endParaRPr lang="en-US" sz="1800" dirty="0"/>
          </a:p>
        </p:txBody>
      </p:sp>
      <p:sp>
        <p:nvSpPr>
          <p:cNvPr id="44" name="Shape 41"/>
          <p:cNvSpPr/>
          <p:nvPr/>
        </p:nvSpPr>
        <p:spPr>
          <a:xfrm>
            <a:off x="3474720" y="2953512"/>
            <a:ext cx="475488" cy="420624"/>
          </a:xfrm>
          <a:prstGeom prst="roundRect">
            <a:avLst>
              <a:gd name="adj" fmla="val 13043"/>
            </a:avLst>
          </a:prstGeom>
          <a:solidFill>
            <a:srgbClr val="DDF0EF"/>
          </a:solidFill>
          <a:ln w="12700">
            <a:solidFill>
              <a:srgbClr val="127E86"/>
            </a:solidFill>
            <a:prstDash val="solid"/>
          </a:ln>
        </p:spPr>
      </p:sp>
      <p:sp>
        <p:nvSpPr>
          <p:cNvPr id="45" name="Text 42"/>
          <p:cNvSpPr txBox="1"/>
          <p:nvPr/>
        </p:nvSpPr>
        <p:spPr>
          <a:xfrm>
            <a:off x="3474720" y="2953512"/>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46" name="Shape 43"/>
          <p:cNvSpPr/>
          <p:nvPr/>
        </p:nvSpPr>
        <p:spPr>
          <a:xfrm>
            <a:off x="4023360" y="2953512"/>
            <a:ext cx="475488" cy="420624"/>
          </a:xfrm>
          <a:prstGeom prst="roundRect">
            <a:avLst>
              <a:gd name="adj" fmla="val 13043"/>
            </a:avLst>
          </a:prstGeom>
          <a:solidFill>
            <a:srgbClr val="DDF0EF"/>
          </a:solidFill>
          <a:ln w="12700">
            <a:solidFill>
              <a:srgbClr val="127E86"/>
            </a:solidFill>
            <a:prstDash val="solid"/>
          </a:ln>
        </p:spPr>
      </p:sp>
      <p:sp>
        <p:nvSpPr>
          <p:cNvPr id="47" name="Text 44"/>
          <p:cNvSpPr txBox="1"/>
          <p:nvPr/>
        </p:nvSpPr>
        <p:spPr>
          <a:xfrm>
            <a:off x="4023360" y="2953512"/>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A</a:t>
            </a:r>
            <a:endParaRPr lang="en-US" sz="1800" dirty="0"/>
          </a:p>
        </p:txBody>
      </p:sp>
      <p:sp>
        <p:nvSpPr>
          <p:cNvPr id="48" name="Shape 45"/>
          <p:cNvSpPr/>
          <p:nvPr/>
        </p:nvSpPr>
        <p:spPr>
          <a:xfrm>
            <a:off x="4572000" y="2953512"/>
            <a:ext cx="475488" cy="420624"/>
          </a:xfrm>
          <a:prstGeom prst="roundRect">
            <a:avLst>
              <a:gd name="adj" fmla="val 13043"/>
            </a:avLst>
          </a:prstGeom>
          <a:solidFill>
            <a:srgbClr val="DDF0EF"/>
          </a:solidFill>
          <a:ln w="12700">
            <a:solidFill>
              <a:srgbClr val="127E86"/>
            </a:solidFill>
            <a:prstDash val="solid"/>
          </a:ln>
        </p:spPr>
      </p:sp>
      <p:sp>
        <p:nvSpPr>
          <p:cNvPr id="49" name="Text 46"/>
          <p:cNvSpPr txBox="1"/>
          <p:nvPr/>
        </p:nvSpPr>
        <p:spPr>
          <a:xfrm>
            <a:off x="4572000" y="2953512"/>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50" name="Shape 47"/>
          <p:cNvSpPr/>
          <p:nvPr/>
        </p:nvSpPr>
        <p:spPr>
          <a:xfrm>
            <a:off x="5120640" y="2953512"/>
            <a:ext cx="475488" cy="420624"/>
          </a:xfrm>
          <a:prstGeom prst="roundRect">
            <a:avLst>
              <a:gd name="adj" fmla="val 13043"/>
            </a:avLst>
          </a:prstGeom>
          <a:solidFill>
            <a:srgbClr val="DDF0EF"/>
          </a:solidFill>
          <a:ln w="12700">
            <a:solidFill>
              <a:srgbClr val="127E86"/>
            </a:solidFill>
            <a:prstDash val="solid"/>
          </a:ln>
        </p:spPr>
      </p:sp>
      <p:sp>
        <p:nvSpPr>
          <p:cNvPr id="51" name="Text 48"/>
          <p:cNvSpPr txBox="1"/>
          <p:nvPr/>
        </p:nvSpPr>
        <p:spPr>
          <a:xfrm>
            <a:off x="5120640" y="2953512"/>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52" name="Text 49"/>
          <p:cNvSpPr txBox="1"/>
          <p:nvPr/>
        </p:nvSpPr>
        <p:spPr>
          <a:xfrm>
            <a:off x="685800" y="3447288"/>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3</a:t>
            </a:r>
            <a:endParaRPr lang="en-US" sz="1400" dirty="0"/>
          </a:p>
        </p:txBody>
      </p:sp>
      <p:sp>
        <p:nvSpPr>
          <p:cNvPr id="53" name="Shape 50"/>
          <p:cNvSpPr/>
          <p:nvPr/>
        </p:nvSpPr>
        <p:spPr>
          <a:xfrm>
            <a:off x="1828800" y="3447288"/>
            <a:ext cx="475488" cy="420624"/>
          </a:xfrm>
          <a:prstGeom prst="roundRect">
            <a:avLst>
              <a:gd name="adj" fmla="val 13043"/>
            </a:avLst>
          </a:prstGeom>
          <a:solidFill>
            <a:srgbClr val="F6F9F9"/>
          </a:solidFill>
          <a:ln w="12700">
            <a:solidFill>
              <a:srgbClr val="E4EBED"/>
            </a:solidFill>
            <a:prstDash val="solid"/>
          </a:ln>
        </p:spPr>
      </p:sp>
      <p:sp>
        <p:nvSpPr>
          <p:cNvPr id="54" name="Text 51"/>
          <p:cNvSpPr txBox="1"/>
          <p:nvPr/>
        </p:nvSpPr>
        <p:spPr>
          <a:xfrm>
            <a:off x="1828800" y="3447288"/>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55" name="Shape 52"/>
          <p:cNvSpPr/>
          <p:nvPr/>
        </p:nvSpPr>
        <p:spPr>
          <a:xfrm>
            <a:off x="2377440" y="3447288"/>
            <a:ext cx="475488" cy="420624"/>
          </a:xfrm>
          <a:prstGeom prst="roundRect">
            <a:avLst>
              <a:gd name="adj" fmla="val 13043"/>
            </a:avLst>
          </a:prstGeom>
          <a:solidFill>
            <a:srgbClr val="F6F9F9"/>
          </a:solidFill>
          <a:ln w="12700">
            <a:solidFill>
              <a:srgbClr val="E4EBED"/>
            </a:solidFill>
            <a:prstDash val="solid"/>
          </a:ln>
        </p:spPr>
      </p:sp>
      <p:sp>
        <p:nvSpPr>
          <p:cNvPr id="56" name="Text 53"/>
          <p:cNvSpPr txBox="1"/>
          <p:nvPr/>
        </p:nvSpPr>
        <p:spPr>
          <a:xfrm>
            <a:off x="2377440" y="3447288"/>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57" name="Shape 54"/>
          <p:cNvSpPr/>
          <p:nvPr/>
        </p:nvSpPr>
        <p:spPr>
          <a:xfrm>
            <a:off x="2926080" y="3447288"/>
            <a:ext cx="475488" cy="420624"/>
          </a:xfrm>
          <a:prstGeom prst="roundRect">
            <a:avLst>
              <a:gd name="adj" fmla="val 13043"/>
            </a:avLst>
          </a:prstGeom>
          <a:solidFill>
            <a:srgbClr val="F6F9F9"/>
          </a:solidFill>
          <a:ln w="12700">
            <a:solidFill>
              <a:srgbClr val="E4EBED"/>
            </a:solidFill>
            <a:prstDash val="solid"/>
          </a:ln>
        </p:spPr>
      </p:sp>
      <p:sp>
        <p:nvSpPr>
          <p:cNvPr id="58" name="Text 55"/>
          <p:cNvSpPr txBox="1"/>
          <p:nvPr/>
        </p:nvSpPr>
        <p:spPr>
          <a:xfrm>
            <a:off x="2926080" y="3447288"/>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T</a:t>
            </a:r>
            <a:endParaRPr lang="en-US" sz="1800" dirty="0"/>
          </a:p>
        </p:txBody>
      </p:sp>
      <p:sp>
        <p:nvSpPr>
          <p:cNvPr id="59" name="Shape 56"/>
          <p:cNvSpPr/>
          <p:nvPr/>
        </p:nvSpPr>
        <p:spPr>
          <a:xfrm>
            <a:off x="3474720" y="3447288"/>
            <a:ext cx="475488" cy="420624"/>
          </a:xfrm>
          <a:prstGeom prst="roundRect">
            <a:avLst>
              <a:gd name="adj" fmla="val 13043"/>
            </a:avLst>
          </a:prstGeom>
          <a:solidFill>
            <a:srgbClr val="DDF0EF"/>
          </a:solidFill>
          <a:ln w="12700">
            <a:solidFill>
              <a:srgbClr val="127E86"/>
            </a:solidFill>
            <a:prstDash val="solid"/>
          </a:ln>
        </p:spPr>
      </p:sp>
      <p:sp>
        <p:nvSpPr>
          <p:cNvPr id="60" name="Text 57"/>
          <p:cNvSpPr txBox="1"/>
          <p:nvPr/>
        </p:nvSpPr>
        <p:spPr>
          <a:xfrm>
            <a:off x="3474720" y="3447288"/>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61" name="Shape 58"/>
          <p:cNvSpPr/>
          <p:nvPr/>
        </p:nvSpPr>
        <p:spPr>
          <a:xfrm>
            <a:off x="4023360" y="3447288"/>
            <a:ext cx="475488" cy="420624"/>
          </a:xfrm>
          <a:prstGeom prst="roundRect">
            <a:avLst>
              <a:gd name="adj" fmla="val 13043"/>
            </a:avLst>
          </a:prstGeom>
          <a:solidFill>
            <a:srgbClr val="DDF0EF"/>
          </a:solidFill>
          <a:ln w="12700">
            <a:solidFill>
              <a:srgbClr val="127E86"/>
            </a:solidFill>
            <a:prstDash val="solid"/>
          </a:ln>
        </p:spPr>
      </p:sp>
      <p:sp>
        <p:nvSpPr>
          <p:cNvPr id="62" name="Text 59"/>
          <p:cNvSpPr txBox="1"/>
          <p:nvPr/>
        </p:nvSpPr>
        <p:spPr>
          <a:xfrm>
            <a:off x="4023360" y="3447288"/>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A</a:t>
            </a:r>
            <a:endParaRPr lang="en-US" sz="1800" dirty="0"/>
          </a:p>
        </p:txBody>
      </p:sp>
      <p:sp>
        <p:nvSpPr>
          <p:cNvPr id="63" name="Shape 60"/>
          <p:cNvSpPr/>
          <p:nvPr/>
        </p:nvSpPr>
        <p:spPr>
          <a:xfrm>
            <a:off x="4572000" y="3447288"/>
            <a:ext cx="475488" cy="420624"/>
          </a:xfrm>
          <a:prstGeom prst="roundRect">
            <a:avLst>
              <a:gd name="adj" fmla="val 13043"/>
            </a:avLst>
          </a:prstGeom>
          <a:solidFill>
            <a:srgbClr val="DDF0EF"/>
          </a:solidFill>
          <a:ln w="12700">
            <a:solidFill>
              <a:srgbClr val="127E86"/>
            </a:solidFill>
            <a:prstDash val="solid"/>
          </a:ln>
        </p:spPr>
      </p:sp>
      <p:sp>
        <p:nvSpPr>
          <p:cNvPr id="64" name="Text 61"/>
          <p:cNvSpPr txBox="1"/>
          <p:nvPr/>
        </p:nvSpPr>
        <p:spPr>
          <a:xfrm>
            <a:off x="4572000" y="3447288"/>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65" name="Shape 62"/>
          <p:cNvSpPr/>
          <p:nvPr/>
        </p:nvSpPr>
        <p:spPr>
          <a:xfrm>
            <a:off x="5120640" y="3447288"/>
            <a:ext cx="475488" cy="420624"/>
          </a:xfrm>
          <a:prstGeom prst="roundRect">
            <a:avLst>
              <a:gd name="adj" fmla="val 13043"/>
            </a:avLst>
          </a:prstGeom>
          <a:solidFill>
            <a:srgbClr val="DDF0EF"/>
          </a:solidFill>
          <a:ln w="12700">
            <a:solidFill>
              <a:srgbClr val="127E86"/>
            </a:solidFill>
            <a:prstDash val="solid"/>
          </a:ln>
        </p:spPr>
      </p:sp>
      <p:sp>
        <p:nvSpPr>
          <p:cNvPr id="66" name="Text 63"/>
          <p:cNvSpPr txBox="1"/>
          <p:nvPr/>
        </p:nvSpPr>
        <p:spPr>
          <a:xfrm>
            <a:off x="5120640" y="3447288"/>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67" name="Text 64"/>
          <p:cNvSpPr txBox="1"/>
          <p:nvPr/>
        </p:nvSpPr>
        <p:spPr>
          <a:xfrm>
            <a:off x="685800" y="3941064"/>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4</a:t>
            </a:r>
            <a:endParaRPr lang="en-US" sz="1400" dirty="0"/>
          </a:p>
        </p:txBody>
      </p:sp>
      <p:sp>
        <p:nvSpPr>
          <p:cNvPr id="68" name="Shape 65"/>
          <p:cNvSpPr/>
          <p:nvPr/>
        </p:nvSpPr>
        <p:spPr>
          <a:xfrm>
            <a:off x="1828800" y="3941064"/>
            <a:ext cx="475488" cy="420624"/>
          </a:xfrm>
          <a:prstGeom prst="roundRect">
            <a:avLst>
              <a:gd name="adj" fmla="val 13043"/>
            </a:avLst>
          </a:prstGeom>
          <a:solidFill>
            <a:srgbClr val="F6F9F9"/>
          </a:solidFill>
          <a:ln w="12700">
            <a:solidFill>
              <a:srgbClr val="E4EBED"/>
            </a:solidFill>
            <a:prstDash val="solid"/>
          </a:ln>
        </p:spPr>
      </p:sp>
      <p:sp>
        <p:nvSpPr>
          <p:cNvPr id="69" name="Text 66"/>
          <p:cNvSpPr txBox="1"/>
          <p:nvPr/>
        </p:nvSpPr>
        <p:spPr>
          <a:xfrm>
            <a:off x="1828800" y="3941064"/>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70" name="Shape 67"/>
          <p:cNvSpPr/>
          <p:nvPr/>
        </p:nvSpPr>
        <p:spPr>
          <a:xfrm>
            <a:off x="2377440" y="3941064"/>
            <a:ext cx="475488" cy="420624"/>
          </a:xfrm>
          <a:prstGeom prst="roundRect">
            <a:avLst>
              <a:gd name="adj" fmla="val 13043"/>
            </a:avLst>
          </a:prstGeom>
          <a:solidFill>
            <a:srgbClr val="F6F9F9"/>
          </a:solidFill>
          <a:ln w="12700">
            <a:solidFill>
              <a:srgbClr val="E4EBED"/>
            </a:solidFill>
            <a:prstDash val="solid"/>
          </a:ln>
        </p:spPr>
      </p:sp>
      <p:sp>
        <p:nvSpPr>
          <p:cNvPr id="71" name="Text 68"/>
          <p:cNvSpPr txBox="1"/>
          <p:nvPr/>
        </p:nvSpPr>
        <p:spPr>
          <a:xfrm>
            <a:off x="2377440" y="3941064"/>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72" name="Shape 69"/>
          <p:cNvSpPr/>
          <p:nvPr/>
        </p:nvSpPr>
        <p:spPr>
          <a:xfrm>
            <a:off x="2926080" y="3941064"/>
            <a:ext cx="475488" cy="420624"/>
          </a:xfrm>
          <a:prstGeom prst="roundRect">
            <a:avLst>
              <a:gd name="adj" fmla="val 13043"/>
            </a:avLst>
          </a:prstGeom>
          <a:solidFill>
            <a:srgbClr val="F6F9F9"/>
          </a:solidFill>
          <a:ln w="12700">
            <a:solidFill>
              <a:srgbClr val="E4EBED"/>
            </a:solidFill>
            <a:prstDash val="solid"/>
          </a:ln>
        </p:spPr>
      </p:sp>
      <p:sp>
        <p:nvSpPr>
          <p:cNvPr id="73" name="Text 70"/>
          <p:cNvSpPr txBox="1"/>
          <p:nvPr/>
        </p:nvSpPr>
        <p:spPr>
          <a:xfrm>
            <a:off x="2926080" y="3941064"/>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T</a:t>
            </a:r>
            <a:endParaRPr lang="en-US" sz="1800" dirty="0"/>
          </a:p>
        </p:txBody>
      </p:sp>
      <p:sp>
        <p:nvSpPr>
          <p:cNvPr id="74" name="Shape 71"/>
          <p:cNvSpPr/>
          <p:nvPr/>
        </p:nvSpPr>
        <p:spPr>
          <a:xfrm>
            <a:off x="3474720" y="3941064"/>
            <a:ext cx="475488" cy="420624"/>
          </a:xfrm>
          <a:prstGeom prst="roundRect">
            <a:avLst>
              <a:gd name="adj" fmla="val 13043"/>
            </a:avLst>
          </a:prstGeom>
          <a:solidFill>
            <a:srgbClr val="F6F9F9"/>
          </a:solidFill>
          <a:ln w="12700">
            <a:solidFill>
              <a:srgbClr val="E4EBED"/>
            </a:solidFill>
            <a:prstDash val="solid"/>
          </a:ln>
        </p:spPr>
      </p:sp>
      <p:sp>
        <p:nvSpPr>
          <p:cNvPr id="75" name="Text 72"/>
          <p:cNvSpPr txBox="1"/>
          <p:nvPr/>
        </p:nvSpPr>
        <p:spPr>
          <a:xfrm>
            <a:off x="3474720" y="3941064"/>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G</a:t>
            </a:r>
            <a:endParaRPr lang="en-US" sz="1800" dirty="0"/>
          </a:p>
        </p:txBody>
      </p:sp>
      <p:sp>
        <p:nvSpPr>
          <p:cNvPr id="76" name="Shape 73"/>
          <p:cNvSpPr/>
          <p:nvPr/>
        </p:nvSpPr>
        <p:spPr>
          <a:xfrm>
            <a:off x="4023360" y="3941064"/>
            <a:ext cx="475488" cy="420624"/>
          </a:xfrm>
          <a:prstGeom prst="roundRect">
            <a:avLst>
              <a:gd name="adj" fmla="val 13043"/>
            </a:avLst>
          </a:prstGeom>
          <a:solidFill>
            <a:srgbClr val="DDF0EF"/>
          </a:solidFill>
          <a:ln w="12700">
            <a:solidFill>
              <a:srgbClr val="127E86"/>
            </a:solidFill>
            <a:prstDash val="solid"/>
          </a:ln>
        </p:spPr>
      </p:sp>
      <p:sp>
        <p:nvSpPr>
          <p:cNvPr id="77" name="Text 74"/>
          <p:cNvSpPr txBox="1"/>
          <p:nvPr/>
        </p:nvSpPr>
        <p:spPr>
          <a:xfrm>
            <a:off x="4023360" y="3941064"/>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A</a:t>
            </a:r>
            <a:endParaRPr lang="en-US" sz="1800" dirty="0"/>
          </a:p>
        </p:txBody>
      </p:sp>
      <p:sp>
        <p:nvSpPr>
          <p:cNvPr id="78" name="Shape 75"/>
          <p:cNvSpPr/>
          <p:nvPr/>
        </p:nvSpPr>
        <p:spPr>
          <a:xfrm>
            <a:off x="4572000" y="3941064"/>
            <a:ext cx="475488" cy="420624"/>
          </a:xfrm>
          <a:prstGeom prst="roundRect">
            <a:avLst>
              <a:gd name="adj" fmla="val 13043"/>
            </a:avLst>
          </a:prstGeom>
          <a:solidFill>
            <a:srgbClr val="DDF0EF"/>
          </a:solidFill>
          <a:ln w="12700">
            <a:solidFill>
              <a:srgbClr val="127E86"/>
            </a:solidFill>
            <a:prstDash val="solid"/>
          </a:ln>
        </p:spPr>
      </p:sp>
      <p:sp>
        <p:nvSpPr>
          <p:cNvPr id="79" name="Text 76"/>
          <p:cNvSpPr txBox="1"/>
          <p:nvPr/>
        </p:nvSpPr>
        <p:spPr>
          <a:xfrm>
            <a:off x="4572000" y="3941064"/>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80" name="Shape 77"/>
          <p:cNvSpPr/>
          <p:nvPr/>
        </p:nvSpPr>
        <p:spPr>
          <a:xfrm>
            <a:off x="5120640" y="3941064"/>
            <a:ext cx="475488" cy="420624"/>
          </a:xfrm>
          <a:prstGeom prst="roundRect">
            <a:avLst>
              <a:gd name="adj" fmla="val 13043"/>
            </a:avLst>
          </a:prstGeom>
          <a:solidFill>
            <a:srgbClr val="DDF0EF"/>
          </a:solidFill>
          <a:ln w="12700">
            <a:solidFill>
              <a:srgbClr val="127E86"/>
            </a:solidFill>
            <a:prstDash val="solid"/>
          </a:ln>
        </p:spPr>
      </p:sp>
      <p:sp>
        <p:nvSpPr>
          <p:cNvPr id="81" name="Text 78"/>
          <p:cNvSpPr txBox="1"/>
          <p:nvPr/>
        </p:nvSpPr>
        <p:spPr>
          <a:xfrm>
            <a:off x="5120640" y="3941064"/>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82" name="Text 79"/>
          <p:cNvSpPr txBox="1"/>
          <p:nvPr/>
        </p:nvSpPr>
        <p:spPr>
          <a:xfrm>
            <a:off x="685800" y="4434840"/>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5</a:t>
            </a:r>
            <a:endParaRPr lang="en-US" sz="1400" dirty="0"/>
          </a:p>
        </p:txBody>
      </p:sp>
      <p:sp>
        <p:nvSpPr>
          <p:cNvPr id="83" name="Shape 80"/>
          <p:cNvSpPr/>
          <p:nvPr/>
        </p:nvSpPr>
        <p:spPr>
          <a:xfrm>
            <a:off x="1828800" y="4434840"/>
            <a:ext cx="475488" cy="420624"/>
          </a:xfrm>
          <a:prstGeom prst="roundRect">
            <a:avLst>
              <a:gd name="adj" fmla="val 13043"/>
            </a:avLst>
          </a:prstGeom>
          <a:solidFill>
            <a:srgbClr val="F6F9F9"/>
          </a:solidFill>
          <a:ln w="12700">
            <a:solidFill>
              <a:srgbClr val="E4EBED"/>
            </a:solidFill>
            <a:prstDash val="solid"/>
          </a:ln>
        </p:spPr>
      </p:sp>
      <p:sp>
        <p:nvSpPr>
          <p:cNvPr id="84" name="Text 81"/>
          <p:cNvSpPr txBox="1"/>
          <p:nvPr/>
        </p:nvSpPr>
        <p:spPr>
          <a:xfrm>
            <a:off x="1828800" y="4434840"/>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85" name="Shape 82"/>
          <p:cNvSpPr/>
          <p:nvPr/>
        </p:nvSpPr>
        <p:spPr>
          <a:xfrm>
            <a:off x="2377440" y="4434840"/>
            <a:ext cx="475488" cy="420624"/>
          </a:xfrm>
          <a:prstGeom prst="roundRect">
            <a:avLst>
              <a:gd name="adj" fmla="val 13043"/>
            </a:avLst>
          </a:prstGeom>
          <a:solidFill>
            <a:srgbClr val="F6F9F9"/>
          </a:solidFill>
          <a:ln w="12700">
            <a:solidFill>
              <a:srgbClr val="E4EBED"/>
            </a:solidFill>
            <a:prstDash val="solid"/>
          </a:ln>
        </p:spPr>
      </p:sp>
      <p:sp>
        <p:nvSpPr>
          <p:cNvPr id="86" name="Text 83"/>
          <p:cNvSpPr txBox="1"/>
          <p:nvPr/>
        </p:nvSpPr>
        <p:spPr>
          <a:xfrm>
            <a:off x="2377440" y="4434840"/>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87" name="Shape 84"/>
          <p:cNvSpPr/>
          <p:nvPr/>
        </p:nvSpPr>
        <p:spPr>
          <a:xfrm>
            <a:off x="2926080" y="4434840"/>
            <a:ext cx="475488" cy="420624"/>
          </a:xfrm>
          <a:prstGeom prst="roundRect">
            <a:avLst>
              <a:gd name="adj" fmla="val 13043"/>
            </a:avLst>
          </a:prstGeom>
          <a:solidFill>
            <a:srgbClr val="F6F9F9"/>
          </a:solidFill>
          <a:ln w="12700">
            <a:solidFill>
              <a:srgbClr val="E4EBED"/>
            </a:solidFill>
            <a:prstDash val="solid"/>
          </a:ln>
        </p:spPr>
      </p:sp>
      <p:sp>
        <p:nvSpPr>
          <p:cNvPr id="88" name="Text 85"/>
          <p:cNvSpPr txBox="1"/>
          <p:nvPr/>
        </p:nvSpPr>
        <p:spPr>
          <a:xfrm>
            <a:off x="2926080" y="4434840"/>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T</a:t>
            </a:r>
            <a:endParaRPr lang="en-US" sz="1800" dirty="0"/>
          </a:p>
        </p:txBody>
      </p:sp>
      <p:sp>
        <p:nvSpPr>
          <p:cNvPr id="89" name="Shape 86"/>
          <p:cNvSpPr/>
          <p:nvPr/>
        </p:nvSpPr>
        <p:spPr>
          <a:xfrm>
            <a:off x="3474720" y="4434840"/>
            <a:ext cx="475488" cy="420624"/>
          </a:xfrm>
          <a:prstGeom prst="roundRect">
            <a:avLst>
              <a:gd name="adj" fmla="val 13043"/>
            </a:avLst>
          </a:prstGeom>
          <a:solidFill>
            <a:srgbClr val="F6F9F9"/>
          </a:solidFill>
          <a:ln w="12700">
            <a:solidFill>
              <a:srgbClr val="E4EBED"/>
            </a:solidFill>
            <a:prstDash val="solid"/>
          </a:ln>
        </p:spPr>
      </p:sp>
      <p:sp>
        <p:nvSpPr>
          <p:cNvPr id="90" name="Text 87"/>
          <p:cNvSpPr txBox="1"/>
          <p:nvPr/>
        </p:nvSpPr>
        <p:spPr>
          <a:xfrm>
            <a:off x="3474720" y="4434840"/>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G</a:t>
            </a:r>
            <a:endParaRPr lang="en-US" sz="1800" dirty="0"/>
          </a:p>
        </p:txBody>
      </p:sp>
      <p:sp>
        <p:nvSpPr>
          <p:cNvPr id="91" name="Shape 88"/>
          <p:cNvSpPr/>
          <p:nvPr/>
        </p:nvSpPr>
        <p:spPr>
          <a:xfrm>
            <a:off x="4023360" y="4434840"/>
            <a:ext cx="475488" cy="420624"/>
          </a:xfrm>
          <a:prstGeom prst="roundRect">
            <a:avLst>
              <a:gd name="adj" fmla="val 13043"/>
            </a:avLst>
          </a:prstGeom>
          <a:solidFill>
            <a:srgbClr val="F6F9F9"/>
          </a:solidFill>
          <a:ln w="12700">
            <a:solidFill>
              <a:srgbClr val="E4EBED"/>
            </a:solidFill>
            <a:prstDash val="solid"/>
          </a:ln>
        </p:spPr>
      </p:sp>
      <p:sp>
        <p:nvSpPr>
          <p:cNvPr id="92" name="Text 89"/>
          <p:cNvSpPr txBox="1"/>
          <p:nvPr/>
        </p:nvSpPr>
        <p:spPr>
          <a:xfrm>
            <a:off x="4023360" y="4434840"/>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A</a:t>
            </a:r>
            <a:endParaRPr lang="en-US" sz="1800" dirty="0"/>
          </a:p>
        </p:txBody>
      </p:sp>
      <p:sp>
        <p:nvSpPr>
          <p:cNvPr id="93" name="Shape 90"/>
          <p:cNvSpPr/>
          <p:nvPr/>
        </p:nvSpPr>
        <p:spPr>
          <a:xfrm>
            <a:off x="4572000" y="4434840"/>
            <a:ext cx="475488" cy="420624"/>
          </a:xfrm>
          <a:prstGeom prst="roundRect">
            <a:avLst>
              <a:gd name="adj" fmla="val 13043"/>
            </a:avLst>
          </a:prstGeom>
          <a:solidFill>
            <a:srgbClr val="DDF0EF"/>
          </a:solidFill>
          <a:ln w="12700">
            <a:solidFill>
              <a:srgbClr val="127E86"/>
            </a:solidFill>
            <a:prstDash val="solid"/>
          </a:ln>
        </p:spPr>
      </p:sp>
      <p:sp>
        <p:nvSpPr>
          <p:cNvPr id="94" name="Text 91"/>
          <p:cNvSpPr txBox="1"/>
          <p:nvPr/>
        </p:nvSpPr>
        <p:spPr>
          <a:xfrm>
            <a:off x="4572000" y="4434840"/>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95" name="Shape 92"/>
          <p:cNvSpPr/>
          <p:nvPr/>
        </p:nvSpPr>
        <p:spPr>
          <a:xfrm>
            <a:off x="5120640" y="4434840"/>
            <a:ext cx="475488" cy="420624"/>
          </a:xfrm>
          <a:prstGeom prst="roundRect">
            <a:avLst>
              <a:gd name="adj" fmla="val 13043"/>
            </a:avLst>
          </a:prstGeom>
          <a:solidFill>
            <a:srgbClr val="DDF0EF"/>
          </a:solidFill>
          <a:ln w="12700">
            <a:solidFill>
              <a:srgbClr val="127E86"/>
            </a:solidFill>
            <a:prstDash val="solid"/>
          </a:ln>
        </p:spPr>
      </p:sp>
      <p:sp>
        <p:nvSpPr>
          <p:cNvPr id="96" name="Text 93"/>
          <p:cNvSpPr txBox="1"/>
          <p:nvPr/>
        </p:nvSpPr>
        <p:spPr>
          <a:xfrm>
            <a:off x="5120640" y="4434840"/>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97" name="Text 94"/>
          <p:cNvSpPr txBox="1"/>
          <p:nvPr/>
        </p:nvSpPr>
        <p:spPr>
          <a:xfrm>
            <a:off x="685800" y="4928616"/>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6</a:t>
            </a:r>
            <a:endParaRPr lang="en-US" sz="1400" dirty="0"/>
          </a:p>
        </p:txBody>
      </p:sp>
      <p:sp>
        <p:nvSpPr>
          <p:cNvPr id="98" name="Shape 95"/>
          <p:cNvSpPr/>
          <p:nvPr/>
        </p:nvSpPr>
        <p:spPr>
          <a:xfrm>
            <a:off x="1828800" y="4928616"/>
            <a:ext cx="475488" cy="420624"/>
          </a:xfrm>
          <a:prstGeom prst="roundRect">
            <a:avLst>
              <a:gd name="adj" fmla="val 13043"/>
            </a:avLst>
          </a:prstGeom>
          <a:solidFill>
            <a:srgbClr val="F6F9F9"/>
          </a:solidFill>
          <a:ln w="12700">
            <a:solidFill>
              <a:srgbClr val="E4EBED"/>
            </a:solidFill>
            <a:prstDash val="solid"/>
          </a:ln>
        </p:spPr>
      </p:sp>
      <p:sp>
        <p:nvSpPr>
          <p:cNvPr id="99" name="Text 96"/>
          <p:cNvSpPr txBox="1"/>
          <p:nvPr/>
        </p:nvSpPr>
        <p:spPr>
          <a:xfrm>
            <a:off x="1828800" y="4928616"/>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100" name="Shape 97"/>
          <p:cNvSpPr/>
          <p:nvPr/>
        </p:nvSpPr>
        <p:spPr>
          <a:xfrm>
            <a:off x="2377440" y="4928616"/>
            <a:ext cx="475488" cy="420624"/>
          </a:xfrm>
          <a:prstGeom prst="roundRect">
            <a:avLst>
              <a:gd name="adj" fmla="val 13043"/>
            </a:avLst>
          </a:prstGeom>
          <a:solidFill>
            <a:srgbClr val="F6F9F9"/>
          </a:solidFill>
          <a:ln w="12700">
            <a:solidFill>
              <a:srgbClr val="E4EBED"/>
            </a:solidFill>
            <a:prstDash val="solid"/>
          </a:ln>
        </p:spPr>
      </p:sp>
      <p:sp>
        <p:nvSpPr>
          <p:cNvPr id="101" name="Text 98"/>
          <p:cNvSpPr txBox="1"/>
          <p:nvPr/>
        </p:nvSpPr>
        <p:spPr>
          <a:xfrm>
            <a:off x="2377440" y="4928616"/>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C</a:t>
            </a:r>
            <a:endParaRPr lang="en-US" sz="1800" dirty="0"/>
          </a:p>
        </p:txBody>
      </p:sp>
      <p:sp>
        <p:nvSpPr>
          <p:cNvPr id="102" name="Shape 99"/>
          <p:cNvSpPr/>
          <p:nvPr/>
        </p:nvSpPr>
        <p:spPr>
          <a:xfrm>
            <a:off x="2926080" y="4928616"/>
            <a:ext cx="475488" cy="420624"/>
          </a:xfrm>
          <a:prstGeom prst="roundRect">
            <a:avLst>
              <a:gd name="adj" fmla="val 13043"/>
            </a:avLst>
          </a:prstGeom>
          <a:solidFill>
            <a:srgbClr val="F6F9F9"/>
          </a:solidFill>
          <a:ln w="12700">
            <a:solidFill>
              <a:srgbClr val="E4EBED"/>
            </a:solidFill>
            <a:prstDash val="solid"/>
          </a:ln>
        </p:spPr>
      </p:sp>
      <p:sp>
        <p:nvSpPr>
          <p:cNvPr id="103" name="Text 100"/>
          <p:cNvSpPr txBox="1"/>
          <p:nvPr/>
        </p:nvSpPr>
        <p:spPr>
          <a:xfrm>
            <a:off x="2926080" y="4928616"/>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T</a:t>
            </a:r>
            <a:endParaRPr lang="en-US" sz="1800" dirty="0"/>
          </a:p>
        </p:txBody>
      </p:sp>
      <p:sp>
        <p:nvSpPr>
          <p:cNvPr id="104" name="Shape 101"/>
          <p:cNvSpPr/>
          <p:nvPr/>
        </p:nvSpPr>
        <p:spPr>
          <a:xfrm>
            <a:off x="3474720" y="4928616"/>
            <a:ext cx="475488" cy="420624"/>
          </a:xfrm>
          <a:prstGeom prst="roundRect">
            <a:avLst>
              <a:gd name="adj" fmla="val 13043"/>
            </a:avLst>
          </a:prstGeom>
          <a:solidFill>
            <a:srgbClr val="F6F9F9"/>
          </a:solidFill>
          <a:ln w="12700">
            <a:solidFill>
              <a:srgbClr val="E4EBED"/>
            </a:solidFill>
            <a:prstDash val="solid"/>
          </a:ln>
        </p:spPr>
      </p:sp>
      <p:sp>
        <p:nvSpPr>
          <p:cNvPr id="105" name="Text 102"/>
          <p:cNvSpPr txBox="1"/>
          <p:nvPr/>
        </p:nvSpPr>
        <p:spPr>
          <a:xfrm>
            <a:off x="3474720" y="4928616"/>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G</a:t>
            </a:r>
            <a:endParaRPr lang="en-US" sz="1800" dirty="0"/>
          </a:p>
        </p:txBody>
      </p:sp>
      <p:sp>
        <p:nvSpPr>
          <p:cNvPr id="106" name="Shape 103"/>
          <p:cNvSpPr/>
          <p:nvPr/>
        </p:nvSpPr>
        <p:spPr>
          <a:xfrm>
            <a:off x="4023360" y="4928616"/>
            <a:ext cx="475488" cy="420624"/>
          </a:xfrm>
          <a:prstGeom prst="roundRect">
            <a:avLst>
              <a:gd name="adj" fmla="val 13043"/>
            </a:avLst>
          </a:prstGeom>
          <a:solidFill>
            <a:srgbClr val="F6F9F9"/>
          </a:solidFill>
          <a:ln w="12700">
            <a:solidFill>
              <a:srgbClr val="E4EBED"/>
            </a:solidFill>
            <a:prstDash val="solid"/>
          </a:ln>
        </p:spPr>
      </p:sp>
      <p:sp>
        <p:nvSpPr>
          <p:cNvPr id="107" name="Text 104"/>
          <p:cNvSpPr txBox="1"/>
          <p:nvPr/>
        </p:nvSpPr>
        <p:spPr>
          <a:xfrm>
            <a:off x="4023360" y="4928616"/>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A</a:t>
            </a:r>
            <a:endParaRPr lang="en-US" sz="1800" dirty="0"/>
          </a:p>
        </p:txBody>
      </p:sp>
      <p:sp>
        <p:nvSpPr>
          <p:cNvPr id="108" name="Shape 105"/>
          <p:cNvSpPr/>
          <p:nvPr/>
        </p:nvSpPr>
        <p:spPr>
          <a:xfrm>
            <a:off x="4572000" y="4928616"/>
            <a:ext cx="475488" cy="420624"/>
          </a:xfrm>
          <a:prstGeom prst="roundRect">
            <a:avLst>
              <a:gd name="adj" fmla="val 13043"/>
            </a:avLst>
          </a:prstGeom>
          <a:solidFill>
            <a:srgbClr val="F6F9F9"/>
          </a:solidFill>
          <a:ln w="12700">
            <a:solidFill>
              <a:srgbClr val="E4EBED"/>
            </a:solidFill>
            <a:prstDash val="solid"/>
          </a:ln>
        </p:spPr>
      </p:sp>
      <p:sp>
        <p:nvSpPr>
          <p:cNvPr id="109" name="Text 106"/>
          <p:cNvSpPr txBox="1"/>
          <p:nvPr/>
        </p:nvSpPr>
        <p:spPr>
          <a:xfrm>
            <a:off x="4572000" y="4928616"/>
            <a:ext cx="475488" cy="420624"/>
          </a:xfrm>
          <a:prstGeom prst="rect">
            <a:avLst/>
          </a:prstGeom>
          <a:noFill/>
          <a:ln/>
        </p:spPr>
        <p:txBody>
          <a:bodyPr wrap="square" lIns="0" tIns="0" rIns="0" bIns="0" rtlCol="0" anchor="ctr"/>
          <a:lstStyle/>
          <a:p>
            <a:pPr algn="ctr" indent="0" marL="0">
              <a:buNone/>
            </a:pPr>
            <a:r>
              <a:rPr lang="en-US" sz="1800" b="1" dirty="0">
                <a:solidFill>
                  <a:srgbClr val="C3CED1"/>
                </a:solidFill>
                <a:latin typeface="Consolas" pitchFamily="34" charset="0"/>
                <a:ea typeface="Consolas" pitchFamily="34" charset="-122"/>
                <a:cs typeface="Consolas" pitchFamily="34" charset="-120"/>
              </a:rPr>
              <a:t>G</a:t>
            </a:r>
            <a:endParaRPr lang="en-US" sz="1800" dirty="0"/>
          </a:p>
        </p:txBody>
      </p:sp>
      <p:sp>
        <p:nvSpPr>
          <p:cNvPr id="110" name="Shape 107"/>
          <p:cNvSpPr/>
          <p:nvPr/>
        </p:nvSpPr>
        <p:spPr>
          <a:xfrm>
            <a:off x="5120640" y="4928616"/>
            <a:ext cx="475488" cy="420624"/>
          </a:xfrm>
          <a:prstGeom prst="roundRect">
            <a:avLst>
              <a:gd name="adj" fmla="val 13043"/>
            </a:avLst>
          </a:prstGeom>
          <a:solidFill>
            <a:srgbClr val="DDF0EF"/>
          </a:solidFill>
          <a:ln w="12700">
            <a:solidFill>
              <a:srgbClr val="127E86"/>
            </a:solidFill>
            <a:prstDash val="solid"/>
          </a:ln>
        </p:spPr>
      </p:sp>
      <p:sp>
        <p:nvSpPr>
          <p:cNvPr id="111" name="Text 108"/>
          <p:cNvSpPr txBox="1"/>
          <p:nvPr/>
        </p:nvSpPr>
        <p:spPr>
          <a:xfrm>
            <a:off x="5120640" y="4928616"/>
            <a:ext cx="475488"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112" name="Shape 109"/>
          <p:cNvSpPr/>
          <p:nvPr/>
        </p:nvSpPr>
        <p:spPr>
          <a:xfrm>
            <a:off x="6172200" y="2057400"/>
            <a:ext cx="5349240" cy="1737360"/>
          </a:xfrm>
          <a:prstGeom prst="roundRect">
            <a:avLst>
              <a:gd name="adj" fmla="val 4737"/>
            </a:avLst>
          </a:prstGeom>
          <a:solidFill>
            <a:srgbClr val="F0F5F6"/>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113" name="Text 110"/>
          <p:cNvSpPr txBox="1"/>
          <p:nvPr/>
        </p:nvSpPr>
        <p:spPr>
          <a:xfrm>
            <a:off x="6446520" y="2194560"/>
            <a:ext cx="4846320" cy="411480"/>
          </a:xfrm>
          <a:prstGeom prst="rect">
            <a:avLst/>
          </a:prstGeom>
          <a:noFill/>
          <a:ln/>
        </p:spPr>
        <p:txBody>
          <a:bodyPr wrap="square" lIns="0" tIns="0" rIns="0" bIns="0" rtlCol="0" anchor="ctr"/>
          <a:lstStyle/>
          <a:p>
            <a:pPr algn="l" indent="0" marL="0">
              <a:buNone/>
            </a:pPr>
            <a:r>
              <a:rPr lang="en-US" sz="1800" b="1" dirty="0">
                <a:solidFill>
                  <a:srgbClr val="127E86"/>
                </a:solidFill>
                <a:latin typeface="Malgun Gothic" pitchFamily="34" charset="0"/>
                <a:ea typeface="Malgun Gothic" pitchFamily="34" charset="-122"/>
                <a:cs typeface="Malgun Gothic" pitchFamily="34" charset="-120"/>
              </a:rPr>
              <a:t>꼬리 = 그 위치에서 서열 끝까지</a:t>
            </a:r>
            <a:endParaRPr lang="en-US" sz="1800" dirty="0"/>
          </a:p>
        </p:txBody>
      </p:sp>
      <p:sp>
        <p:nvSpPr>
          <p:cNvPr id="114" name="Text 111"/>
          <p:cNvSpPr txBox="1"/>
          <p:nvPr/>
        </p:nvSpPr>
        <p:spPr>
          <a:xfrm>
            <a:off x="6446520" y="2651760"/>
            <a:ext cx="4846320" cy="1005840"/>
          </a:xfrm>
          <a:prstGeom prst="rect">
            <a:avLst/>
          </a:prstGeom>
          <a:noFill/>
          <a:ln/>
        </p:spPr>
        <p:txBody>
          <a:bodyPr wrap="square" lIns="0" tIns="0" rIns="0" bIns="0" rtlCol="0" anchor="t"/>
          <a:lstStyle/>
          <a:p>
            <a:pPr algn="l" indent="0" marL="0">
              <a:buNone/>
            </a:pPr>
            <a:r>
              <a:rPr lang="en-US" sz="1500" dirty="0">
                <a:solidFill>
                  <a:srgbClr val="15242B"/>
                </a:solidFill>
                <a:latin typeface="Malgun Gothic" pitchFamily="34" charset="0"/>
                <a:ea typeface="Malgun Gothic" pitchFamily="34" charset="-122"/>
                <a:cs typeface="Malgun Gothic" pitchFamily="34" charset="-120"/>
              </a:rPr>
              <a:t>흐린 글자는 떼어 낸 앞부분입니다.</a:t>
            </a:r>
            <a:endParaRPr lang="en-US" sz="1500" dirty="0"/>
          </a:p>
          <a:p>
            <a:pPr algn="l" indent="0" marL="0">
              <a:buNone/>
            </a:pPr>
            <a:r>
              <a:rPr lang="en-US" sz="1500" dirty="0">
                <a:solidFill>
                  <a:srgbClr val="15242B"/>
                </a:solidFill>
                <a:latin typeface="Malgun Gothic" pitchFamily="34" charset="0"/>
                <a:ea typeface="Malgun Gothic" pitchFamily="34" charset="-122"/>
                <a:cs typeface="Malgun Gothic" pitchFamily="34" charset="-120"/>
              </a:rPr>
              <a:t>정식 이름은 '접미사(suffix)'.</a:t>
            </a:r>
            <a:endParaRPr lang="en-US" sz="1500" dirty="0"/>
          </a:p>
        </p:txBody>
      </p:sp>
      <p:sp>
        <p:nvSpPr>
          <p:cNvPr id="115" name="Shape 112"/>
          <p:cNvSpPr/>
          <p:nvPr/>
        </p:nvSpPr>
        <p:spPr>
          <a:xfrm>
            <a:off x="6172200" y="3977640"/>
            <a:ext cx="5349240" cy="1417320"/>
          </a:xfrm>
          <a:prstGeom prst="roundRect">
            <a:avLst>
              <a:gd name="adj" fmla="val 5806"/>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116" name="Text 113"/>
          <p:cNvSpPr txBox="1"/>
          <p:nvPr/>
        </p:nvSpPr>
        <p:spPr>
          <a:xfrm>
            <a:off x="6446520" y="4114800"/>
            <a:ext cx="4846320" cy="502920"/>
          </a:xfrm>
          <a:prstGeom prst="rect">
            <a:avLst/>
          </a:prstGeom>
          <a:noFill/>
          <a:ln/>
        </p:spPr>
        <p:txBody>
          <a:bodyPr wrap="square" lIns="0" tIns="0" rIns="0" bIns="0" rtlCol="0" anchor="ctr"/>
          <a:lstStyle/>
          <a:p>
            <a:pPr algn="l" indent="0" marL="0">
              <a:buNone/>
            </a:pPr>
            <a:r>
              <a:rPr lang="en-US" sz="2400" b="1" dirty="0">
                <a:solidFill>
                  <a:srgbClr val="0F2E3D"/>
                </a:solidFill>
                <a:latin typeface="Malgun Gothic" pitchFamily="34" charset="0"/>
                <a:ea typeface="Malgun Gothic" pitchFamily="34" charset="-122"/>
                <a:cs typeface="Malgun Gothic" pitchFamily="34" charset="-120"/>
              </a:rPr>
              <a:t>글자 7개  →  꼬리 7개</a:t>
            </a:r>
            <a:endParaRPr lang="en-US" sz="2400" dirty="0"/>
          </a:p>
        </p:txBody>
      </p:sp>
      <p:sp>
        <p:nvSpPr>
          <p:cNvPr id="117" name="Text 114"/>
          <p:cNvSpPr txBox="1"/>
          <p:nvPr/>
        </p:nvSpPr>
        <p:spPr>
          <a:xfrm>
            <a:off x="6446520" y="4663440"/>
            <a:ext cx="4846320" cy="411480"/>
          </a:xfrm>
          <a:prstGeom prst="rect">
            <a:avLst/>
          </a:prstGeom>
          <a:noFill/>
          <a:ln/>
        </p:spPr>
        <p:txBody>
          <a:bodyPr wrap="square" lIns="0" tIns="0" rIns="0" bIns="0" rtlCol="0" anchor="ctr"/>
          <a:lstStyle/>
          <a:p>
            <a:pPr algn="l" indent="0" marL="0">
              <a:buNone/>
            </a:pPr>
            <a:r>
              <a:rPr lang="en-US" sz="1500" dirty="0">
                <a:solidFill>
                  <a:srgbClr val="5E7681"/>
                </a:solidFill>
                <a:latin typeface="Malgun Gothic" pitchFamily="34" charset="0"/>
                <a:ea typeface="Malgun Gothic" pitchFamily="34" charset="-122"/>
                <a:cs typeface="Malgun Gothic" pitchFamily="34" charset="-120"/>
              </a:rPr>
              <a:t>사람 유전체라면 꼬리가 31억 개</a:t>
            </a:r>
            <a:endParaRPr lang="en-US" sz="1500" dirty="0"/>
          </a:p>
        </p:txBody>
      </p:sp>
      <p:sp>
        <p:nvSpPr>
          <p:cNvPr id="118" name="Shape 115"/>
          <p:cNvSpPr/>
          <p:nvPr/>
        </p:nvSpPr>
        <p:spPr>
          <a:xfrm>
            <a:off x="685800" y="5596128"/>
            <a:ext cx="10835640" cy="621792"/>
          </a:xfrm>
          <a:prstGeom prst="roundRect">
            <a:avLst>
              <a:gd name="adj" fmla="val 13235"/>
            </a:avLst>
          </a:prstGeom>
          <a:solidFill>
            <a:srgbClr val="0F2E3D"/>
          </a:solidFill>
          <a:ln w="12700">
            <a:solidFill>
              <a:srgbClr val="0F2E3D"/>
            </a:solidFill>
            <a:prstDash val="solid"/>
          </a:ln>
          <a:effectLst>
            <a:outerShdw sx="100000" sy="100000" kx="0" ky="0" algn="bl" rotWithShape="0" blurRad="88900" dist="38100" dir="5400000">
              <a:srgbClr val="9AAEB3">
                <a:alpha val="28000"/>
              </a:srgbClr>
            </a:outerShdw>
          </a:effectLst>
        </p:spPr>
      </p:sp>
      <p:sp>
        <p:nvSpPr>
          <p:cNvPr id="119" name="Text 116"/>
          <p:cNvSpPr txBox="1"/>
          <p:nvPr/>
        </p:nvSpPr>
        <p:spPr>
          <a:xfrm>
            <a:off x="960120" y="5596128"/>
            <a:ext cx="10332720" cy="621792"/>
          </a:xfrm>
          <a:prstGeom prst="rect">
            <a:avLst/>
          </a:prstGeom>
          <a:noFill/>
          <a:ln/>
        </p:spPr>
        <p:txBody>
          <a:bodyPr wrap="square" lIns="0" tIns="0" rIns="0" bIns="0" rtlCol="0" anchor="ctr"/>
          <a:lstStyle/>
          <a:p>
            <a:pPr algn="l" indent="0" marL="0">
              <a:buNone/>
            </a:pPr>
            <a:r>
              <a:rPr lang="en-US" sz="1550" b="1" dirty="0">
                <a:solidFill>
                  <a:srgbClr val="1FC79B"/>
                </a:solidFill>
                <a:latin typeface="Malgun Gothic" pitchFamily="34" charset="0"/>
                <a:ea typeface="Malgun Gothic" pitchFamily="34" charset="-122"/>
                <a:cs typeface="Malgun Gothic" pitchFamily="34" charset="-120"/>
              </a:rPr>
              <a:t>왜 굳이 꼬리를 만들까? </a:t>
            </a:r>
            <a:pPr algn="l" indent="0" marL="0">
              <a:buNone/>
            </a:pPr>
            <a:r>
              <a:rPr lang="en-US" sz="1550" dirty="0">
                <a:solidFill>
                  <a:srgbClr val="FFFFFF"/>
                </a:solidFill>
                <a:latin typeface="Malgun Gothic" pitchFamily="34" charset="0"/>
                <a:ea typeface="Malgun Gothic" pitchFamily="34" charset="-122"/>
                <a:cs typeface="Malgun Gothic" pitchFamily="34" charset="-120"/>
              </a:rPr>
              <a:t>→ 다음 장</a:t>
            </a:r>
            <a:endParaRPr lang="en-US" sz="1550" dirty="0"/>
          </a:p>
        </p:txBody>
      </p:sp>
      <p:sp>
        <p:nvSpPr>
          <p:cNvPr id="120" name="Text 117"/>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121" name="Text 118"/>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② 왜 꼬리일까?</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찾고 싶은 서열은 어떤 꼬리의 '머리'에 있다</a:t>
            </a:r>
            <a:endParaRPr lang="en-US" sz="2800" dirty="0"/>
          </a:p>
        </p:txBody>
      </p:sp>
      <p:sp>
        <p:nvSpPr>
          <p:cNvPr id="6" name="Text 3"/>
          <p:cNvSpPr txBox="1"/>
          <p:nvPr/>
        </p:nvSpPr>
        <p:spPr>
          <a:xfrm>
            <a:off x="685800" y="1783080"/>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0</a:t>
            </a:r>
            <a:endParaRPr lang="en-US" sz="1400" dirty="0"/>
          </a:p>
        </p:txBody>
      </p:sp>
      <p:sp>
        <p:nvSpPr>
          <p:cNvPr id="7" name="Shape 4"/>
          <p:cNvSpPr/>
          <p:nvPr/>
        </p:nvSpPr>
        <p:spPr>
          <a:xfrm>
            <a:off x="1783080" y="1783080"/>
            <a:ext cx="457200" cy="420624"/>
          </a:xfrm>
          <a:prstGeom prst="roundRect">
            <a:avLst>
              <a:gd name="adj" fmla="val 13043"/>
            </a:avLst>
          </a:prstGeom>
          <a:solidFill>
            <a:srgbClr val="DDF0EF"/>
          </a:solidFill>
          <a:ln w="12700">
            <a:solidFill>
              <a:srgbClr val="127E86"/>
            </a:solidFill>
            <a:prstDash val="solid"/>
          </a:ln>
        </p:spPr>
      </p:sp>
      <p:sp>
        <p:nvSpPr>
          <p:cNvPr id="8" name="Text 5"/>
          <p:cNvSpPr txBox="1"/>
          <p:nvPr/>
        </p:nvSpPr>
        <p:spPr>
          <a:xfrm>
            <a:off x="1783080" y="1783080"/>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C</a:t>
            </a:r>
            <a:endParaRPr lang="en-US" sz="1800" dirty="0"/>
          </a:p>
        </p:txBody>
      </p:sp>
      <p:sp>
        <p:nvSpPr>
          <p:cNvPr id="9" name="Shape 6"/>
          <p:cNvSpPr/>
          <p:nvPr/>
        </p:nvSpPr>
        <p:spPr>
          <a:xfrm>
            <a:off x="2295144" y="1783080"/>
            <a:ext cx="457200" cy="420624"/>
          </a:xfrm>
          <a:prstGeom prst="roundRect">
            <a:avLst>
              <a:gd name="adj" fmla="val 13043"/>
            </a:avLst>
          </a:prstGeom>
          <a:solidFill>
            <a:srgbClr val="DDF0EF"/>
          </a:solidFill>
          <a:ln w="12700">
            <a:solidFill>
              <a:srgbClr val="127E86"/>
            </a:solidFill>
            <a:prstDash val="solid"/>
          </a:ln>
        </p:spPr>
      </p:sp>
      <p:sp>
        <p:nvSpPr>
          <p:cNvPr id="10" name="Text 7"/>
          <p:cNvSpPr txBox="1"/>
          <p:nvPr/>
        </p:nvSpPr>
        <p:spPr>
          <a:xfrm>
            <a:off x="2295144" y="1783080"/>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C</a:t>
            </a:r>
            <a:endParaRPr lang="en-US" sz="1800" dirty="0"/>
          </a:p>
        </p:txBody>
      </p:sp>
      <p:sp>
        <p:nvSpPr>
          <p:cNvPr id="11" name="Shape 8"/>
          <p:cNvSpPr/>
          <p:nvPr/>
        </p:nvSpPr>
        <p:spPr>
          <a:xfrm>
            <a:off x="2807208" y="1783080"/>
            <a:ext cx="457200" cy="420624"/>
          </a:xfrm>
          <a:prstGeom prst="roundRect">
            <a:avLst>
              <a:gd name="adj" fmla="val 13043"/>
            </a:avLst>
          </a:prstGeom>
          <a:solidFill>
            <a:srgbClr val="DDF0EF"/>
          </a:solidFill>
          <a:ln w="12700">
            <a:solidFill>
              <a:srgbClr val="127E86"/>
            </a:solidFill>
            <a:prstDash val="solid"/>
          </a:ln>
        </p:spPr>
      </p:sp>
      <p:sp>
        <p:nvSpPr>
          <p:cNvPr id="12" name="Text 9"/>
          <p:cNvSpPr txBox="1"/>
          <p:nvPr/>
        </p:nvSpPr>
        <p:spPr>
          <a:xfrm>
            <a:off x="2807208" y="1783080"/>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T</a:t>
            </a:r>
            <a:endParaRPr lang="en-US" sz="1800" dirty="0"/>
          </a:p>
        </p:txBody>
      </p:sp>
      <p:sp>
        <p:nvSpPr>
          <p:cNvPr id="13" name="Shape 10"/>
          <p:cNvSpPr/>
          <p:nvPr/>
        </p:nvSpPr>
        <p:spPr>
          <a:xfrm>
            <a:off x="3319272" y="1783080"/>
            <a:ext cx="457200" cy="420624"/>
          </a:xfrm>
          <a:prstGeom prst="roundRect">
            <a:avLst>
              <a:gd name="adj" fmla="val 13043"/>
            </a:avLst>
          </a:prstGeom>
          <a:solidFill>
            <a:srgbClr val="DDF0EF"/>
          </a:solidFill>
          <a:ln w="12700">
            <a:solidFill>
              <a:srgbClr val="127E86"/>
            </a:solidFill>
            <a:prstDash val="solid"/>
          </a:ln>
        </p:spPr>
      </p:sp>
      <p:sp>
        <p:nvSpPr>
          <p:cNvPr id="14" name="Text 11"/>
          <p:cNvSpPr txBox="1"/>
          <p:nvPr/>
        </p:nvSpPr>
        <p:spPr>
          <a:xfrm>
            <a:off x="3319272" y="1783080"/>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15" name="Shape 12"/>
          <p:cNvSpPr/>
          <p:nvPr/>
        </p:nvSpPr>
        <p:spPr>
          <a:xfrm>
            <a:off x="3831336" y="1783080"/>
            <a:ext cx="457200" cy="420624"/>
          </a:xfrm>
          <a:prstGeom prst="roundRect">
            <a:avLst>
              <a:gd name="adj" fmla="val 13043"/>
            </a:avLst>
          </a:prstGeom>
          <a:solidFill>
            <a:srgbClr val="DDF0EF"/>
          </a:solidFill>
          <a:ln w="12700">
            <a:solidFill>
              <a:srgbClr val="127E86"/>
            </a:solidFill>
            <a:prstDash val="solid"/>
          </a:ln>
        </p:spPr>
      </p:sp>
      <p:sp>
        <p:nvSpPr>
          <p:cNvPr id="16" name="Text 13"/>
          <p:cNvSpPr txBox="1"/>
          <p:nvPr/>
        </p:nvSpPr>
        <p:spPr>
          <a:xfrm>
            <a:off x="3831336" y="1783080"/>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A</a:t>
            </a:r>
            <a:endParaRPr lang="en-US" sz="1800" dirty="0"/>
          </a:p>
        </p:txBody>
      </p:sp>
      <p:sp>
        <p:nvSpPr>
          <p:cNvPr id="17" name="Shape 14"/>
          <p:cNvSpPr/>
          <p:nvPr/>
        </p:nvSpPr>
        <p:spPr>
          <a:xfrm>
            <a:off x="4343400" y="1783080"/>
            <a:ext cx="457200" cy="420624"/>
          </a:xfrm>
          <a:prstGeom prst="roundRect">
            <a:avLst>
              <a:gd name="adj" fmla="val 13043"/>
            </a:avLst>
          </a:prstGeom>
          <a:solidFill>
            <a:srgbClr val="DDF0EF"/>
          </a:solidFill>
          <a:ln w="12700">
            <a:solidFill>
              <a:srgbClr val="127E86"/>
            </a:solidFill>
            <a:prstDash val="solid"/>
          </a:ln>
        </p:spPr>
      </p:sp>
      <p:sp>
        <p:nvSpPr>
          <p:cNvPr id="18" name="Text 15"/>
          <p:cNvSpPr txBox="1"/>
          <p:nvPr/>
        </p:nvSpPr>
        <p:spPr>
          <a:xfrm>
            <a:off x="4343400" y="1783080"/>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19" name="Shape 16"/>
          <p:cNvSpPr/>
          <p:nvPr/>
        </p:nvSpPr>
        <p:spPr>
          <a:xfrm>
            <a:off x="4855464" y="1783080"/>
            <a:ext cx="457200" cy="420624"/>
          </a:xfrm>
          <a:prstGeom prst="roundRect">
            <a:avLst>
              <a:gd name="adj" fmla="val 13043"/>
            </a:avLst>
          </a:prstGeom>
          <a:solidFill>
            <a:srgbClr val="DDF0EF"/>
          </a:solidFill>
          <a:ln w="12700">
            <a:solidFill>
              <a:srgbClr val="127E86"/>
            </a:solidFill>
            <a:prstDash val="solid"/>
          </a:ln>
        </p:spPr>
      </p:sp>
      <p:sp>
        <p:nvSpPr>
          <p:cNvPr id="20" name="Text 17"/>
          <p:cNvSpPr txBox="1"/>
          <p:nvPr/>
        </p:nvSpPr>
        <p:spPr>
          <a:xfrm>
            <a:off x="4855464" y="1783080"/>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21" name="Text 18"/>
          <p:cNvSpPr txBox="1"/>
          <p:nvPr/>
        </p:nvSpPr>
        <p:spPr>
          <a:xfrm>
            <a:off x="685800" y="2313432"/>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1</a:t>
            </a:r>
            <a:endParaRPr lang="en-US" sz="1400" dirty="0"/>
          </a:p>
        </p:txBody>
      </p:sp>
      <p:sp>
        <p:nvSpPr>
          <p:cNvPr id="22" name="Shape 19"/>
          <p:cNvSpPr/>
          <p:nvPr/>
        </p:nvSpPr>
        <p:spPr>
          <a:xfrm>
            <a:off x="2295144" y="2313432"/>
            <a:ext cx="457200" cy="420624"/>
          </a:xfrm>
          <a:prstGeom prst="roundRect">
            <a:avLst>
              <a:gd name="adj" fmla="val 13043"/>
            </a:avLst>
          </a:prstGeom>
          <a:solidFill>
            <a:srgbClr val="DDF0EF"/>
          </a:solidFill>
          <a:ln w="12700">
            <a:solidFill>
              <a:srgbClr val="127E86"/>
            </a:solidFill>
            <a:prstDash val="solid"/>
          </a:ln>
        </p:spPr>
      </p:sp>
      <p:sp>
        <p:nvSpPr>
          <p:cNvPr id="23" name="Text 20"/>
          <p:cNvSpPr txBox="1"/>
          <p:nvPr/>
        </p:nvSpPr>
        <p:spPr>
          <a:xfrm>
            <a:off x="2295144" y="2313432"/>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C</a:t>
            </a:r>
            <a:endParaRPr lang="en-US" sz="1800" dirty="0"/>
          </a:p>
        </p:txBody>
      </p:sp>
      <p:sp>
        <p:nvSpPr>
          <p:cNvPr id="24" name="Shape 21"/>
          <p:cNvSpPr/>
          <p:nvPr/>
        </p:nvSpPr>
        <p:spPr>
          <a:xfrm>
            <a:off x="2807208" y="2313432"/>
            <a:ext cx="457200" cy="420624"/>
          </a:xfrm>
          <a:prstGeom prst="roundRect">
            <a:avLst>
              <a:gd name="adj" fmla="val 13043"/>
            </a:avLst>
          </a:prstGeom>
          <a:solidFill>
            <a:srgbClr val="DDF0EF"/>
          </a:solidFill>
          <a:ln w="12700">
            <a:solidFill>
              <a:srgbClr val="127E86"/>
            </a:solidFill>
            <a:prstDash val="solid"/>
          </a:ln>
        </p:spPr>
      </p:sp>
      <p:sp>
        <p:nvSpPr>
          <p:cNvPr id="25" name="Text 22"/>
          <p:cNvSpPr txBox="1"/>
          <p:nvPr/>
        </p:nvSpPr>
        <p:spPr>
          <a:xfrm>
            <a:off x="2807208" y="2313432"/>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T</a:t>
            </a:r>
            <a:endParaRPr lang="en-US" sz="1800" dirty="0"/>
          </a:p>
        </p:txBody>
      </p:sp>
      <p:sp>
        <p:nvSpPr>
          <p:cNvPr id="26" name="Shape 23"/>
          <p:cNvSpPr/>
          <p:nvPr/>
        </p:nvSpPr>
        <p:spPr>
          <a:xfrm>
            <a:off x="3319272" y="2313432"/>
            <a:ext cx="457200" cy="420624"/>
          </a:xfrm>
          <a:prstGeom prst="roundRect">
            <a:avLst>
              <a:gd name="adj" fmla="val 13043"/>
            </a:avLst>
          </a:prstGeom>
          <a:solidFill>
            <a:srgbClr val="DDF0EF"/>
          </a:solidFill>
          <a:ln w="12700">
            <a:solidFill>
              <a:srgbClr val="127E86"/>
            </a:solidFill>
            <a:prstDash val="solid"/>
          </a:ln>
        </p:spPr>
      </p:sp>
      <p:sp>
        <p:nvSpPr>
          <p:cNvPr id="27" name="Text 24"/>
          <p:cNvSpPr txBox="1"/>
          <p:nvPr/>
        </p:nvSpPr>
        <p:spPr>
          <a:xfrm>
            <a:off x="3319272" y="2313432"/>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28" name="Shape 25"/>
          <p:cNvSpPr/>
          <p:nvPr/>
        </p:nvSpPr>
        <p:spPr>
          <a:xfrm>
            <a:off x="3831336" y="2313432"/>
            <a:ext cx="457200" cy="420624"/>
          </a:xfrm>
          <a:prstGeom prst="roundRect">
            <a:avLst>
              <a:gd name="adj" fmla="val 13043"/>
            </a:avLst>
          </a:prstGeom>
          <a:solidFill>
            <a:srgbClr val="DDF0EF"/>
          </a:solidFill>
          <a:ln w="12700">
            <a:solidFill>
              <a:srgbClr val="127E86"/>
            </a:solidFill>
            <a:prstDash val="solid"/>
          </a:ln>
        </p:spPr>
      </p:sp>
      <p:sp>
        <p:nvSpPr>
          <p:cNvPr id="29" name="Text 26"/>
          <p:cNvSpPr txBox="1"/>
          <p:nvPr/>
        </p:nvSpPr>
        <p:spPr>
          <a:xfrm>
            <a:off x="3831336" y="2313432"/>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A</a:t>
            </a:r>
            <a:endParaRPr lang="en-US" sz="1800" dirty="0"/>
          </a:p>
        </p:txBody>
      </p:sp>
      <p:sp>
        <p:nvSpPr>
          <p:cNvPr id="30" name="Shape 27"/>
          <p:cNvSpPr/>
          <p:nvPr/>
        </p:nvSpPr>
        <p:spPr>
          <a:xfrm>
            <a:off x="4343400" y="2313432"/>
            <a:ext cx="457200" cy="420624"/>
          </a:xfrm>
          <a:prstGeom prst="roundRect">
            <a:avLst>
              <a:gd name="adj" fmla="val 13043"/>
            </a:avLst>
          </a:prstGeom>
          <a:solidFill>
            <a:srgbClr val="DDF0EF"/>
          </a:solidFill>
          <a:ln w="12700">
            <a:solidFill>
              <a:srgbClr val="127E86"/>
            </a:solidFill>
            <a:prstDash val="solid"/>
          </a:ln>
        </p:spPr>
      </p:sp>
      <p:sp>
        <p:nvSpPr>
          <p:cNvPr id="31" name="Text 28"/>
          <p:cNvSpPr txBox="1"/>
          <p:nvPr/>
        </p:nvSpPr>
        <p:spPr>
          <a:xfrm>
            <a:off x="4343400" y="2313432"/>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32" name="Shape 29"/>
          <p:cNvSpPr/>
          <p:nvPr/>
        </p:nvSpPr>
        <p:spPr>
          <a:xfrm>
            <a:off x="4855464" y="2313432"/>
            <a:ext cx="457200" cy="420624"/>
          </a:xfrm>
          <a:prstGeom prst="roundRect">
            <a:avLst>
              <a:gd name="adj" fmla="val 13043"/>
            </a:avLst>
          </a:prstGeom>
          <a:solidFill>
            <a:srgbClr val="DDF0EF"/>
          </a:solidFill>
          <a:ln w="12700">
            <a:solidFill>
              <a:srgbClr val="127E86"/>
            </a:solidFill>
            <a:prstDash val="solid"/>
          </a:ln>
        </p:spPr>
      </p:sp>
      <p:sp>
        <p:nvSpPr>
          <p:cNvPr id="33" name="Text 30"/>
          <p:cNvSpPr txBox="1"/>
          <p:nvPr/>
        </p:nvSpPr>
        <p:spPr>
          <a:xfrm>
            <a:off x="4855464" y="2313432"/>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34" name="Text 31"/>
          <p:cNvSpPr txBox="1"/>
          <p:nvPr/>
        </p:nvSpPr>
        <p:spPr>
          <a:xfrm>
            <a:off x="685800" y="2843784"/>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2</a:t>
            </a:r>
            <a:endParaRPr lang="en-US" sz="1400" dirty="0"/>
          </a:p>
        </p:txBody>
      </p:sp>
      <p:sp>
        <p:nvSpPr>
          <p:cNvPr id="35" name="Shape 32"/>
          <p:cNvSpPr/>
          <p:nvPr/>
        </p:nvSpPr>
        <p:spPr>
          <a:xfrm>
            <a:off x="2807208" y="2843784"/>
            <a:ext cx="457200" cy="420624"/>
          </a:xfrm>
          <a:prstGeom prst="roundRect">
            <a:avLst>
              <a:gd name="adj" fmla="val 13043"/>
            </a:avLst>
          </a:prstGeom>
          <a:solidFill>
            <a:srgbClr val="DDF0EF"/>
          </a:solidFill>
          <a:ln w="12700">
            <a:solidFill>
              <a:srgbClr val="127E86"/>
            </a:solidFill>
            <a:prstDash val="solid"/>
          </a:ln>
        </p:spPr>
      </p:sp>
      <p:sp>
        <p:nvSpPr>
          <p:cNvPr id="36" name="Text 33"/>
          <p:cNvSpPr txBox="1"/>
          <p:nvPr/>
        </p:nvSpPr>
        <p:spPr>
          <a:xfrm>
            <a:off x="2807208" y="2843784"/>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T</a:t>
            </a:r>
            <a:endParaRPr lang="en-US" sz="1800" dirty="0"/>
          </a:p>
        </p:txBody>
      </p:sp>
      <p:sp>
        <p:nvSpPr>
          <p:cNvPr id="37" name="Shape 34"/>
          <p:cNvSpPr/>
          <p:nvPr/>
        </p:nvSpPr>
        <p:spPr>
          <a:xfrm>
            <a:off x="3319272" y="2843784"/>
            <a:ext cx="457200" cy="420624"/>
          </a:xfrm>
          <a:prstGeom prst="roundRect">
            <a:avLst>
              <a:gd name="adj" fmla="val 13043"/>
            </a:avLst>
          </a:prstGeom>
          <a:solidFill>
            <a:srgbClr val="DDF0EF"/>
          </a:solidFill>
          <a:ln w="12700">
            <a:solidFill>
              <a:srgbClr val="127E86"/>
            </a:solidFill>
            <a:prstDash val="solid"/>
          </a:ln>
        </p:spPr>
      </p:sp>
      <p:sp>
        <p:nvSpPr>
          <p:cNvPr id="38" name="Text 35"/>
          <p:cNvSpPr txBox="1"/>
          <p:nvPr/>
        </p:nvSpPr>
        <p:spPr>
          <a:xfrm>
            <a:off x="3319272" y="2843784"/>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39" name="Shape 36"/>
          <p:cNvSpPr/>
          <p:nvPr/>
        </p:nvSpPr>
        <p:spPr>
          <a:xfrm>
            <a:off x="3831336" y="2843784"/>
            <a:ext cx="457200" cy="420624"/>
          </a:xfrm>
          <a:prstGeom prst="roundRect">
            <a:avLst>
              <a:gd name="adj" fmla="val 13043"/>
            </a:avLst>
          </a:prstGeom>
          <a:solidFill>
            <a:srgbClr val="DDF0EF"/>
          </a:solidFill>
          <a:ln w="12700">
            <a:solidFill>
              <a:srgbClr val="127E86"/>
            </a:solidFill>
            <a:prstDash val="solid"/>
          </a:ln>
        </p:spPr>
      </p:sp>
      <p:sp>
        <p:nvSpPr>
          <p:cNvPr id="40" name="Text 37"/>
          <p:cNvSpPr txBox="1"/>
          <p:nvPr/>
        </p:nvSpPr>
        <p:spPr>
          <a:xfrm>
            <a:off x="3831336" y="2843784"/>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A</a:t>
            </a:r>
            <a:endParaRPr lang="en-US" sz="1800" dirty="0"/>
          </a:p>
        </p:txBody>
      </p:sp>
      <p:sp>
        <p:nvSpPr>
          <p:cNvPr id="41" name="Shape 38"/>
          <p:cNvSpPr/>
          <p:nvPr/>
        </p:nvSpPr>
        <p:spPr>
          <a:xfrm>
            <a:off x="4343400" y="2843784"/>
            <a:ext cx="457200" cy="420624"/>
          </a:xfrm>
          <a:prstGeom prst="roundRect">
            <a:avLst>
              <a:gd name="adj" fmla="val 13043"/>
            </a:avLst>
          </a:prstGeom>
          <a:solidFill>
            <a:srgbClr val="DDF0EF"/>
          </a:solidFill>
          <a:ln w="12700">
            <a:solidFill>
              <a:srgbClr val="127E86"/>
            </a:solidFill>
            <a:prstDash val="solid"/>
          </a:ln>
        </p:spPr>
      </p:sp>
      <p:sp>
        <p:nvSpPr>
          <p:cNvPr id="42" name="Text 39"/>
          <p:cNvSpPr txBox="1"/>
          <p:nvPr/>
        </p:nvSpPr>
        <p:spPr>
          <a:xfrm>
            <a:off x="4343400" y="2843784"/>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43" name="Shape 40"/>
          <p:cNvSpPr/>
          <p:nvPr/>
        </p:nvSpPr>
        <p:spPr>
          <a:xfrm>
            <a:off x="4855464" y="2843784"/>
            <a:ext cx="457200" cy="420624"/>
          </a:xfrm>
          <a:prstGeom prst="roundRect">
            <a:avLst>
              <a:gd name="adj" fmla="val 13043"/>
            </a:avLst>
          </a:prstGeom>
          <a:solidFill>
            <a:srgbClr val="DDF0EF"/>
          </a:solidFill>
          <a:ln w="12700">
            <a:solidFill>
              <a:srgbClr val="127E86"/>
            </a:solidFill>
            <a:prstDash val="solid"/>
          </a:ln>
        </p:spPr>
      </p:sp>
      <p:sp>
        <p:nvSpPr>
          <p:cNvPr id="44" name="Text 41"/>
          <p:cNvSpPr txBox="1"/>
          <p:nvPr/>
        </p:nvSpPr>
        <p:spPr>
          <a:xfrm>
            <a:off x="4855464" y="2843784"/>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45" name="Text 42"/>
          <p:cNvSpPr txBox="1"/>
          <p:nvPr/>
        </p:nvSpPr>
        <p:spPr>
          <a:xfrm>
            <a:off x="685800" y="3374136"/>
            <a:ext cx="1005840" cy="420624"/>
          </a:xfrm>
          <a:prstGeom prst="rect">
            <a:avLst/>
          </a:prstGeom>
          <a:noFill/>
          <a:ln/>
        </p:spPr>
        <p:txBody>
          <a:bodyPr wrap="square" lIns="0" tIns="0" rIns="0" bIns="0" rtlCol="0" anchor="ctr"/>
          <a:lstStyle/>
          <a:p>
            <a:pPr algn="l" indent="0" marL="0">
              <a:buNone/>
            </a:pPr>
            <a:r>
              <a:rPr lang="en-US" sz="1400" b="1" dirty="0">
                <a:solidFill>
                  <a:srgbClr val="FF6B6B"/>
                </a:solidFill>
                <a:latin typeface="Malgun Gothic" pitchFamily="34" charset="0"/>
                <a:ea typeface="Malgun Gothic" pitchFamily="34" charset="-122"/>
                <a:cs typeface="Malgun Gothic" pitchFamily="34" charset="-120"/>
              </a:rPr>
              <a:t>위치 3</a:t>
            </a:r>
            <a:endParaRPr lang="en-US" sz="1400" dirty="0"/>
          </a:p>
        </p:txBody>
      </p:sp>
      <p:sp>
        <p:nvSpPr>
          <p:cNvPr id="46" name="Shape 43"/>
          <p:cNvSpPr/>
          <p:nvPr/>
        </p:nvSpPr>
        <p:spPr>
          <a:xfrm>
            <a:off x="3319272" y="3374136"/>
            <a:ext cx="457200" cy="420624"/>
          </a:xfrm>
          <a:prstGeom prst="roundRect">
            <a:avLst>
              <a:gd name="adj" fmla="val 13043"/>
            </a:avLst>
          </a:prstGeom>
          <a:solidFill>
            <a:srgbClr val="FFE2E2"/>
          </a:solidFill>
          <a:ln w="19050">
            <a:solidFill>
              <a:srgbClr val="FF6B6B"/>
            </a:solidFill>
            <a:prstDash val="solid"/>
          </a:ln>
        </p:spPr>
      </p:sp>
      <p:sp>
        <p:nvSpPr>
          <p:cNvPr id="47" name="Text 44"/>
          <p:cNvSpPr txBox="1"/>
          <p:nvPr/>
        </p:nvSpPr>
        <p:spPr>
          <a:xfrm>
            <a:off x="3319272" y="3374136"/>
            <a:ext cx="457200" cy="420624"/>
          </a:xfrm>
          <a:prstGeom prst="rect">
            <a:avLst/>
          </a:prstGeom>
          <a:noFill/>
          <a:ln/>
        </p:spPr>
        <p:txBody>
          <a:bodyPr wrap="square" lIns="0" tIns="0" rIns="0" bIns="0" rtlCol="0" anchor="ctr"/>
          <a:lstStyle/>
          <a:p>
            <a:pPr algn="ctr" indent="0" marL="0">
              <a:buNone/>
            </a:pPr>
            <a:r>
              <a:rPr lang="en-US" sz="1800" b="1" dirty="0">
                <a:solidFill>
                  <a:srgbClr val="FF6B6B"/>
                </a:solidFill>
                <a:latin typeface="Consolas" pitchFamily="34" charset="0"/>
                <a:ea typeface="Consolas" pitchFamily="34" charset="-122"/>
                <a:cs typeface="Consolas" pitchFamily="34" charset="-120"/>
              </a:rPr>
              <a:t>G</a:t>
            </a:r>
            <a:endParaRPr lang="en-US" sz="1800" dirty="0"/>
          </a:p>
        </p:txBody>
      </p:sp>
      <p:sp>
        <p:nvSpPr>
          <p:cNvPr id="48" name="Shape 45"/>
          <p:cNvSpPr/>
          <p:nvPr/>
        </p:nvSpPr>
        <p:spPr>
          <a:xfrm>
            <a:off x="3831336" y="3374136"/>
            <a:ext cx="457200" cy="420624"/>
          </a:xfrm>
          <a:prstGeom prst="roundRect">
            <a:avLst>
              <a:gd name="adj" fmla="val 13043"/>
            </a:avLst>
          </a:prstGeom>
          <a:solidFill>
            <a:srgbClr val="FFE2E2"/>
          </a:solidFill>
          <a:ln w="19050">
            <a:solidFill>
              <a:srgbClr val="FF6B6B"/>
            </a:solidFill>
            <a:prstDash val="solid"/>
          </a:ln>
        </p:spPr>
      </p:sp>
      <p:sp>
        <p:nvSpPr>
          <p:cNvPr id="49" name="Text 46"/>
          <p:cNvSpPr txBox="1"/>
          <p:nvPr/>
        </p:nvSpPr>
        <p:spPr>
          <a:xfrm>
            <a:off x="3831336" y="3374136"/>
            <a:ext cx="457200" cy="420624"/>
          </a:xfrm>
          <a:prstGeom prst="rect">
            <a:avLst/>
          </a:prstGeom>
          <a:noFill/>
          <a:ln/>
        </p:spPr>
        <p:txBody>
          <a:bodyPr wrap="square" lIns="0" tIns="0" rIns="0" bIns="0" rtlCol="0" anchor="ctr"/>
          <a:lstStyle/>
          <a:p>
            <a:pPr algn="ctr" indent="0" marL="0">
              <a:buNone/>
            </a:pPr>
            <a:r>
              <a:rPr lang="en-US" sz="1800" b="1" dirty="0">
                <a:solidFill>
                  <a:srgbClr val="FF6B6B"/>
                </a:solidFill>
                <a:latin typeface="Consolas" pitchFamily="34" charset="0"/>
                <a:ea typeface="Consolas" pitchFamily="34" charset="-122"/>
                <a:cs typeface="Consolas" pitchFamily="34" charset="-120"/>
              </a:rPr>
              <a:t>A</a:t>
            </a:r>
            <a:endParaRPr lang="en-US" sz="1800" dirty="0"/>
          </a:p>
        </p:txBody>
      </p:sp>
      <p:sp>
        <p:nvSpPr>
          <p:cNvPr id="50" name="Shape 47"/>
          <p:cNvSpPr/>
          <p:nvPr/>
        </p:nvSpPr>
        <p:spPr>
          <a:xfrm>
            <a:off x="4343400" y="3374136"/>
            <a:ext cx="457200" cy="420624"/>
          </a:xfrm>
          <a:prstGeom prst="roundRect">
            <a:avLst>
              <a:gd name="adj" fmla="val 13043"/>
            </a:avLst>
          </a:prstGeom>
          <a:solidFill>
            <a:srgbClr val="FFE2E2"/>
          </a:solidFill>
          <a:ln w="19050">
            <a:solidFill>
              <a:srgbClr val="FF6B6B"/>
            </a:solidFill>
            <a:prstDash val="solid"/>
          </a:ln>
        </p:spPr>
      </p:sp>
      <p:sp>
        <p:nvSpPr>
          <p:cNvPr id="51" name="Text 48"/>
          <p:cNvSpPr txBox="1"/>
          <p:nvPr/>
        </p:nvSpPr>
        <p:spPr>
          <a:xfrm>
            <a:off x="4343400" y="3374136"/>
            <a:ext cx="457200" cy="420624"/>
          </a:xfrm>
          <a:prstGeom prst="rect">
            <a:avLst/>
          </a:prstGeom>
          <a:noFill/>
          <a:ln/>
        </p:spPr>
        <p:txBody>
          <a:bodyPr wrap="square" lIns="0" tIns="0" rIns="0" bIns="0" rtlCol="0" anchor="ctr"/>
          <a:lstStyle/>
          <a:p>
            <a:pPr algn="ctr" indent="0" marL="0">
              <a:buNone/>
            </a:pPr>
            <a:r>
              <a:rPr lang="en-US" sz="1800" b="1" dirty="0">
                <a:solidFill>
                  <a:srgbClr val="FF6B6B"/>
                </a:solidFill>
                <a:latin typeface="Consolas" pitchFamily="34" charset="0"/>
                <a:ea typeface="Consolas" pitchFamily="34" charset="-122"/>
                <a:cs typeface="Consolas" pitchFamily="34" charset="-120"/>
              </a:rPr>
              <a:t>G</a:t>
            </a:r>
            <a:endParaRPr lang="en-US" sz="1800" dirty="0"/>
          </a:p>
        </p:txBody>
      </p:sp>
      <p:sp>
        <p:nvSpPr>
          <p:cNvPr id="52" name="Shape 49"/>
          <p:cNvSpPr/>
          <p:nvPr/>
        </p:nvSpPr>
        <p:spPr>
          <a:xfrm>
            <a:off x="4855464" y="3374136"/>
            <a:ext cx="457200" cy="420624"/>
          </a:xfrm>
          <a:prstGeom prst="roundRect">
            <a:avLst>
              <a:gd name="adj" fmla="val 13043"/>
            </a:avLst>
          </a:prstGeom>
          <a:solidFill>
            <a:srgbClr val="DDF0EF"/>
          </a:solidFill>
          <a:ln w="12700">
            <a:solidFill>
              <a:srgbClr val="127E86"/>
            </a:solidFill>
            <a:prstDash val="solid"/>
          </a:ln>
        </p:spPr>
      </p:sp>
      <p:sp>
        <p:nvSpPr>
          <p:cNvPr id="53" name="Text 50"/>
          <p:cNvSpPr txBox="1"/>
          <p:nvPr/>
        </p:nvSpPr>
        <p:spPr>
          <a:xfrm>
            <a:off x="4855464" y="3374136"/>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54" name="Text 51"/>
          <p:cNvSpPr txBox="1"/>
          <p:nvPr/>
        </p:nvSpPr>
        <p:spPr>
          <a:xfrm>
            <a:off x="685800" y="3904488"/>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4</a:t>
            </a:r>
            <a:endParaRPr lang="en-US" sz="1400" dirty="0"/>
          </a:p>
        </p:txBody>
      </p:sp>
      <p:sp>
        <p:nvSpPr>
          <p:cNvPr id="55" name="Shape 52"/>
          <p:cNvSpPr/>
          <p:nvPr/>
        </p:nvSpPr>
        <p:spPr>
          <a:xfrm>
            <a:off x="3831336" y="3904488"/>
            <a:ext cx="457200" cy="420624"/>
          </a:xfrm>
          <a:prstGeom prst="roundRect">
            <a:avLst>
              <a:gd name="adj" fmla="val 13043"/>
            </a:avLst>
          </a:prstGeom>
          <a:solidFill>
            <a:srgbClr val="DDF0EF"/>
          </a:solidFill>
          <a:ln w="12700">
            <a:solidFill>
              <a:srgbClr val="127E86"/>
            </a:solidFill>
            <a:prstDash val="solid"/>
          </a:ln>
        </p:spPr>
      </p:sp>
      <p:sp>
        <p:nvSpPr>
          <p:cNvPr id="56" name="Text 53"/>
          <p:cNvSpPr txBox="1"/>
          <p:nvPr/>
        </p:nvSpPr>
        <p:spPr>
          <a:xfrm>
            <a:off x="3831336" y="3904488"/>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A</a:t>
            </a:r>
            <a:endParaRPr lang="en-US" sz="1800" dirty="0"/>
          </a:p>
        </p:txBody>
      </p:sp>
      <p:sp>
        <p:nvSpPr>
          <p:cNvPr id="57" name="Shape 54"/>
          <p:cNvSpPr/>
          <p:nvPr/>
        </p:nvSpPr>
        <p:spPr>
          <a:xfrm>
            <a:off x="4343400" y="3904488"/>
            <a:ext cx="457200" cy="420624"/>
          </a:xfrm>
          <a:prstGeom prst="roundRect">
            <a:avLst>
              <a:gd name="adj" fmla="val 13043"/>
            </a:avLst>
          </a:prstGeom>
          <a:solidFill>
            <a:srgbClr val="DDF0EF"/>
          </a:solidFill>
          <a:ln w="12700">
            <a:solidFill>
              <a:srgbClr val="127E86"/>
            </a:solidFill>
            <a:prstDash val="solid"/>
          </a:ln>
        </p:spPr>
      </p:sp>
      <p:sp>
        <p:nvSpPr>
          <p:cNvPr id="58" name="Text 55"/>
          <p:cNvSpPr txBox="1"/>
          <p:nvPr/>
        </p:nvSpPr>
        <p:spPr>
          <a:xfrm>
            <a:off x="4343400" y="3904488"/>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59" name="Shape 56"/>
          <p:cNvSpPr/>
          <p:nvPr/>
        </p:nvSpPr>
        <p:spPr>
          <a:xfrm>
            <a:off x="4855464" y="3904488"/>
            <a:ext cx="457200" cy="420624"/>
          </a:xfrm>
          <a:prstGeom prst="roundRect">
            <a:avLst>
              <a:gd name="adj" fmla="val 13043"/>
            </a:avLst>
          </a:prstGeom>
          <a:solidFill>
            <a:srgbClr val="DDF0EF"/>
          </a:solidFill>
          <a:ln w="12700">
            <a:solidFill>
              <a:srgbClr val="127E86"/>
            </a:solidFill>
            <a:prstDash val="solid"/>
          </a:ln>
        </p:spPr>
      </p:sp>
      <p:sp>
        <p:nvSpPr>
          <p:cNvPr id="60" name="Text 57"/>
          <p:cNvSpPr txBox="1"/>
          <p:nvPr/>
        </p:nvSpPr>
        <p:spPr>
          <a:xfrm>
            <a:off x="4855464" y="3904488"/>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61" name="Text 58"/>
          <p:cNvSpPr txBox="1"/>
          <p:nvPr/>
        </p:nvSpPr>
        <p:spPr>
          <a:xfrm>
            <a:off x="685800" y="4434840"/>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5</a:t>
            </a:r>
            <a:endParaRPr lang="en-US" sz="1400" dirty="0"/>
          </a:p>
        </p:txBody>
      </p:sp>
      <p:sp>
        <p:nvSpPr>
          <p:cNvPr id="62" name="Shape 59"/>
          <p:cNvSpPr/>
          <p:nvPr/>
        </p:nvSpPr>
        <p:spPr>
          <a:xfrm>
            <a:off x="4343400" y="4434840"/>
            <a:ext cx="457200" cy="420624"/>
          </a:xfrm>
          <a:prstGeom prst="roundRect">
            <a:avLst>
              <a:gd name="adj" fmla="val 13043"/>
            </a:avLst>
          </a:prstGeom>
          <a:solidFill>
            <a:srgbClr val="DDF0EF"/>
          </a:solidFill>
          <a:ln w="12700">
            <a:solidFill>
              <a:srgbClr val="127E86"/>
            </a:solidFill>
            <a:prstDash val="solid"/>
          </a:ln>
        </p:spPr>
      </p:sp>
      <p:sp>
        <p:nvSpPr>
          <p:cNvPr id="63" name="Text 60"/>
          <p:cNvSpPr txBox="1"/>
          <p:nvPr/>
        </p:nvSpPr>
        <p:spPr>
          <a:xfrm>
            <a:off x="4343400" y="4434840"/>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64" name="Shape 61"/>
          <p:cNvSpPr/>
          <p:nvPr/>
        </p:nvSpPr>
        <p:spPr>
          <a:xfrm>
            <a:off x="4855464" y="4434840"/>
            <a:ext cx="457200" cy="420624"/>
          </a:xfrm>
          <a:prstGeom prst="roundRect">
            <a:avLst>
              <a:gd name="adj" fmla="val 13043"/>
            </a:avLst>
          </a:prstGeom>
          <a:solidFill>
            <a:srgbClr val="DDF0EF"/>
          </a:solidFill>
          <a:ln w="12700">
            <a:solidFill>
              <a:srgbClr val="127E86"/>
            </a:solidFill>
            <a:prstDash val="solid"/>
          </a:ln>
        </p:spPr>
      </p:sp>
      <p:sp>
        <p:nvSpPr>
          <p:cNvPr id="65" name="Text 62"/>
          <p:cNvSpPr txBox="1"/>
          <p:nvPr/>
        </p:nvSpPr>
        <p:spPr>
          <a:xfrm>
            <a:off x="4855464" y="4434840"/>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66" name="Text 63"/>
          <p:cNvSpPr txBox="1"/>
          <p:nvPr/>
        </p:nvSpPr>
        <p:spPr>
          <a:xfrm>
            <a:off x="685800" y="4965192"/>
            <a:ext cx="1005840" cy="420624"/>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6</a:t>
            </a:r>
            <a:endParaRPr lang="en-US" sz="1400" dirty="0"/>
          </a:p>
        </p:txBody>
      </p:sp>
      <p:sp>
        <p:nvSpPr>
          <p:cNvPr id="67" name="Shape 64"/>
          <p:cNvSpPr/>
          <p:nvPr/>
        </p:nvSpPr>
        <p:spPr>
          <a:xfrm>
            <a:off x="4855464" y="4965192"/>
            <a:ext cx="457200" cy="420624"/>
          </a:xfrm>
          <a:prstGeom prst="roundRect">
            <a:avLst>
              <a:gd name="adj" fmla="val 13043"/>
            </a:avLst>
          </a:prstGeom>
          <a:solidFill>
            <a:srgbClr val="DDF0EF"/>
          </a:solidFill>
          <a:ln w="12700">
            <a:solidFill>
              <a:srgbClr val="127E86"/>
            </a:solidFill>
            <a:prstDash val="solid"/>
          </a:ln>
        </p:spPr>
      </p:sp>
      <p:sp>
        <p:nvSpPr>
          <p:cNvPr id="68" name="Text 65"/>
          <p:cNvSpPr txBox="1"/>
          <p:nvPr/>
        </p:nvSpPr>
        <p:spPr>
          <a:xfrm>
            <a:off x="4855464" y="4965192"/>
            <a:ext cx="457200" cy="420624"/>
          </a:xfrm>
          <a:prstGeom prst="rect">
            <a:avLst/>
          </a:prstGeom>
          <a:noFill/>
          <a:ln/>
        </p:spPr>
        <p:txBody>
          <a:bodyPr wrap="square" lIns="0" tIns="0" rIns="0" bIns="0" rtlCol="0" anchor="ctr"/>
          <a:lstStyle/>
          <a:p>
            <a:pPr algn="ctr" indent="0" marL="0">
              <a:buNone/>
            </a:pPr>
            <a:r>
              <a:rPr lang="en-US" sz="1800" b="1" dirty="0">
                <a:solidFill>
                  <a:srgbClr val="15242B"/>
                </a:solidFill>
                <a:latin typeface="Consolas" pitchFamily="34" charset="0"/>
                <a:ea typeface="Consolas" pitchFamily="34" charset="-122"/>
                <a:cs typeface="Consolas" pitchFamily="34" charset="-120"/>
              </a:rPr>
              <a:t>G</a:t>
            </a:r>
            <a:endParaRPr lang="en-US" sz="1800" dirty="0"/>
          </a:p>
        </p:txBody>
      </p:sp>
      <p:sp>
        <p:nvSpPr>
          <p:cNvPr id="69" name="Shape 66"/>
          <p:cNvSpPr/>
          <p:nvPr/>
        </p:nvSpPr>
        <p:spPr>
          <a:xfrm>
            <a:off x="5989320" y="1783080"/>
            <a:ext cx="5532120" cy="1600200"/>
          </a:xfrm>
          <a:prstGeom prst="roundRect">
            <a:avLst>
              <a:gd name="adj" fmla="val 5143"/>
            </a:avLst>
          </a:prstGeom>
          <a:solidFill>
            <a:srgbClr val="F0F5F6"/>
          </a:solidFill>
          <a:ln w="12700">
            <a:solidFill>
              <a:srgbClr val="FF6B6B"/>
            </a:solidFill>
            <a:prstDash val="solid"/>
          </a:ln>
          <a:effectLst>
            <a:outerShdw sx="100000" sy="100000" kx="0" ky="0" algn="bl" rotWithShape="0" blurRad="88900" dist="38100" dir="5400000">
              <a:srgbClr val="9AAEB3">
                <a:alpha val="28000"/>
              </a:srgbClr>
            </a:outerShdw>
          </a:effectLst>
        </p:spPr>
      </p:sp>
      <p:sp>
        <p:nvSpPr>
          <p:cNvPr id="70" name="Text 67"/>
          <p:cNvSpPr txBox="1"/>
          <p:nvPr/>
        </p:nvSpPr>
        <p:spPr>
          <a:xfrm>
            <a:off x="6263640" y="1874520"/>
            <a:ext cx="5029200" cy="411480"/>
          </a:xfrm>
          <a:prstGeom prst="rect">
            <a:avLst/>
          </a:prstGeom>
          <a:noFill/>
          <a:ln/>
        </p:spPr>
        <p:txBody>
          <a:bodyPr wrap="square" lIns="0" tIns="0" rIns="0" bIns="0" rtlCol="0" anchor="ctr"/>
          <a:lstStyle/>
          <a:p>
            <a:pPr algn="l" indent="0" marL="0">
              <a:buNone/>
            </a:pPr>
            <a:r>
              <a:rPr lang="en-US" sz="1800" b="1" dirty="0">
                <a:solidFill>
                  <a:srgbClr val="FF6B6B"/>
                </a:solidFill>
                <a:latin typeface="Malgun Gothic" pitchFamily="34" charset="0"/>
                <a:ea typeface="Malgun Gothic" pitchFamily="34" charset="-122"/>
                <a:cs typeface="Malgun Gothic" pitchFamily="34" charset="-120"/>
              </a:rPr>
              <a:t>GAG는 어디에 있나?</a:t>
            </a:r>
            <a:endParaRPr lang="en-US" sz="1800" dirty="0"/>
          </a:p>
        </p:txBody>
      </p:sp>
      <p:sp>
        <p:nvSpPr>
          <p:cNvPr id="71" name="Text 68"/>
          <p:cNvSpPr txBox="1"/>
          <p:nvPr/>
        </p:nvSpPr>
        <p:spPr>
          <a:xfrm>
            <a:off x="6263640" y="2286000"/>
            <a:ext cx="5029200" cy="365760"/>
          </a:xfrm>
          <a:prstGeom prst="rect">
            <a:avLst/>
          </a:prstGeom>
          <a:noFill/>
          <a:ln/>
        </p:spPr>
        <p:txBody>
          <a:bodyPr wrap="square" lIns="0" tIns="0" rIns="0" bIns="0" rtlCol="0" anchor="ctr"/>
          <a:lstStyle/>
          <a:p>
            <a:pPr algn="l" indent="0" marL="0">
              <a:buNone/>
            </a:pPr>
            <a:r>
              <a:rPr lang="en-US" sz="1500" dirty="0">
                <a:solidFill>
                  <a:srgbClr val="15242B"/>
                </a:solidFill>
                <a:latin typeface="Malgun Gothic" pitchFamily="34" charset="0"/>
                <a:ea typeface="Malgun Gothic" pitchFamily="34" charset="-122"/>
                <a:cs typeface="Malgun Gothic" pitchFamily="34" charset="-120"/>
              </a:rPr>
              <a:t>= 'GAG로 시작하는 꼬리가 있나?'와 같은 질문</a:t>
            </a:r>
            <a:endParaRPr lang="en-US" sz="1500" dirty="0"/>
          </a:p>
        </p:txBody>
      </p:sp>
      <p:sp>
        <p:nvSpPr>
          <p:cNvPr id="72" name="Text 69"/>
          <p:cNvSpPr txBox="1"/>
          <p:nvPr/>
        </p:nvSpPr>
        <p:spPr>
          <a:xfrm>
            <a:off x="6263640" y="2743200"/>
            <a:ext cx="5029200" cy="411480"/>
          </a:xfrm>
          <a:prstGeom prst="rect">
            <a:avLst/>
          </a:prstGeom>
          <a:noFill/>
          <a:ln/>
        </p:spPr>
        <p:txBody>
          <a:bodyPr wrap="square" lIns="0" tIns="0" rIns="0" bIns="0" rtlCol="0" anchor="ctr"/>
          <a:lstStyle/>
          <a:p>
            <a:pPr algn="l" indent="0" marL="0">
              <a:buNone/>
            </a:pPr>
            <a:r>
              <a:rPr lang="en-US" sz="1600" b="1" dirty="0">
                <a:solidFill>
                  <a:srgbClr val="15242B"/>
                </a:solidFill>
                <a:latin typeface="Malgun Gothic" pitchFamily="34" charset="0"/>
                <a:ea typeface="Malgun Gothic" pitchFamily="34" charset="-122"/>
                <a:cs typeface="Malgun Gothic" pitchFamily="34" charset="-120"/>
              </a:rPr>
              <a:t>위치 3의 꼬리 GAGG ✓  →  GAG는 위치 3</a:t>
            </a:r>
            <a:endParaRPr lang="en-US" sz="1600" dirty="0"/>
          </a:p>
        </p:txBody>
      </p:sp>
      <p:sp>
        <p:nvSpPr>
          <p:cNvPr id="73" name="Shape 70"/>
          <p:cNvSpPr/>
          <p:nvPr/>
        </p:nvSpPr>
        <p:spPr>
          <a:xfrm>
            <a:off x="5989320" y="3520440"/>
            <a:ext cx="5532120" cy="777240"/>
          </a:xfrm>
          <a:prstGeom prst="roundRect">
            <a:avLst>
              <a:gd name="adj" fmla="val 10588"/>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74" name="Text 71"/>
          <p:cNvSpPr txBox="1"/>
          <p:nvPr/>
        </p:nvSpPr>
        <p:spPr>
          <a:xfrm>
            <a:off x="6263640" y="3520440"/>
            <a:ext cx="5029200" cy="777240"/>
          </a:xfrm>
          <a:prstGeom prst="rect">
            <a:avLst/>
          </a:prstGeom>
          <a:noFill/>
          <a:ln/>
        </p:spPr>
        <p:txBody>
          <a:bodyPr wrap="square" lIns="0" tIns="0" rIns="0" bIns="0" rtlCol="0" anchor="ctr"/>
          <a:lstStyle/>
          <a:p>
            <a:pPr algn="l" indent="0" marL="0">
              <a:buNone/>
            </a:pPr>
            <a:r>
              <a:rPr lang="en-US" sz="1500" b="1" dirty="0">
                <a:solidFill>
                  <a:srgbClr val="127E86"/>
                </a:solidFill>
                <a:latin typeface="Malgun Gothic" pitchFamily="34" charset="0"/>
                <a:ea typeface="Malgun Gothic" pitchFamily="34" charset="-122"/>
                <a:cs typeface="Malgun Gothic" pitchFamily="34" charset="-120"/>
              </a:rPr>
              <a:t>CTG는? </a:t>
            </a:r>
            <a:pPr algn="l" indent="0" marL="0">
              <a:buNone/>
            </a:pPr>
            <a:r>
              <a:rPr lang="en-US" sz="1500" dirty="0">
                <a:solidFill>
                  <a:srgbClr val="15242B"/>
                </a:solidFill>
                <a:latin typeface="Malgun Gothic" pitchFamily="34" charset="0"/>
                <a:ea typeface="Malgun Gothic" pitchFamily="34" charset="-122"/>
                <a:cs typeface="Malgun Gothic" pitchFamily="34" charset="-120"/>
              </a:rPr>
              <a:t>→ 위치 1의 꼬리 CTGAGG</a:t>
            </a:r>
            <a:endParaRPr lang="en-US" sz="1500" dirty="0"/>
          </a:p>
        </p:txBody>
      </p:sp>
      <p:sp>
        <p:nvSpPr>
          <p:cNvPr id="75" name="Shape 72"/>
          <p:cNvSpPr/>
          <p:nvPr/>
        </p:nvSpPr>
        <p:spPr>
          <a:xfrm>
            <a:off x="5989320" y="4434840"/>
            <a:ext cx="5532120" cy="777240"/>
          </a:xfrm>
          <a:prstGeom prst="roundRect">
            <a:avLst>
              <a:gd name="adj" fmla="val 10588"/>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76" name="Text 73"/>
          <p:cNvSpPr txBox="1"/>
          <p:nvPr/>
        </p:nvSpPr>
        <p:spPr>
          <a:xfrm>
            <a:off x="6263640" y="4434840"/>
            <a:ext cx="5029200" cy="777240"/>
          </a:xfrm>
          <a:prstGeom prst="rect">
            <a:avLst/>
          </a:prstGeom>
          <a:noFill/>
          <a:ln/>
        </p:spPr>
        <p:txBody>
          <a:bodyPr wrap="square" lIns="0" tIns="0" rIns="0" bIns="0" rtlCol="0" anchor="ctr"/>
          <a:lstStyle/>
          <a:p>
            <a:pPr algn="l" indent="0" marL="0">
              <a:buNone/>
            </a:pPr>
            <a:r>
              <a:rPr lang="en-US" sz="1500" b="1" dirty="0">
                <a:solidFill>
                  <a:srgbClr val="127E86"/>
                </a:solidFill>
                <a:latin typeface="Malgun Gothic" pitchFamily="34" charset="0"/>
                <a:ea typeface="Malgun Gothic" pitchFamily="34" charset="-122"/>
                <a:cs typeface="Malgun Gothic" pitchFamily="34" charset="-120"/>
              </a:rPr>
              <a:t>C는? </a:t>
            </a:r>
            <a:pPr algn="l" indent="0" marL="0">
              <a:buNone/>
            </a:pPr>
            <a:r>
              <a:rPr lang="en-US" sz="1500" dirty="0">
                <a:solidFill>
                  <a:srgbClr val="15242B"/>
                </a:solidFill>
                <a:latin typeface="Malgun Gothic" pitchFamily="34" charset="0"/>
                <a:ea typeface="Malgun Gothic" pitchFamily="34" charset="-122"/>
                <a:cs typeface="Malgun Gothic" pitchFamily="34" charset="-120"/>
              </a:rPr>
              <a:t>→ 위치 0과 1, 두 곳</a:t>
            </a:r>
            <a:endParaRPr lang="en-US" sz="1500" dirty="0"/>
          </a:p>
        </p:txBody>
      </p:sp>
      <p:sp>
        <p:nvSpPr>
          <p:cNvPr id="77" name="Shape 74"/>
          <p:cNvSpPr/>
          <p:nvPr/>
        </p:nvSpPr>
        <p:spPr>
          <a:xfrm>
            <a:off x="685800" y="5596128"/>
            <a:ext cx="10835640" cy="621792"/>
          </a:xfrm>
          <a:prstGeom prst="roundRect">
            <a:avLst>
              <a:gd name="adj" fmla="val 13235"/>
            </a:avLst>
          </a:prstGeom>
          <a:solidFill>
            <a:srgbClr val="0F2E3D"/>
          </a:solidFill>
          <a:ln w="12700">
            <a:solidFill>
              <a:srgbClr val="0F2E3D"/>
            </a:solidFill>
            <a:prstDash val="solid"/>
          </a:ln>
          <a:effectLst>
            <a:outerShdw sx="100000" sy="100000" kx="0" ky="0" algn="bl" rotWithShape="0" blurRad="88900" dist="38100" dir="5400000">
              <a:srgbClr val="9AAEB3">
                <a:alpha val="28000"/>
              </a:srgbClr>
            </a:outerShdw>
          </a:effectLst>
        </p:spPr>
      </p:sp>
      <p:sp>
        <p:nvSpPr>
          <p:cNvPr id="78" name="Text 75"/>
          <p:cNvSpPr txBox="1"/>
          <p:nvPr/>
        </p:nvSpPr>
        <p:spPr>
          <a:xfrm>
            <a:off x="960120" y="5596128"/>
            <a:ext cx="10332720" cy="621792"/>
          </a:xfrm>
          <a:prstGeom prst="rect">
            <a:avLst/>
          </a:prstGeom>
          <a:noFill/>
          <a:ln/>
        </p:spPr>
        <p:txBody>
          <a:bodyPr wrap="square" lIns="0" tIns="0" rIns="0" bIns="0" rtlCol="0" anchor="ctr"/>
          <a:lstStyle/>
          <a:p>
            <a:pPr algn="l" indent="0" marL="0">
              <a:buNone/>
            </a:pPr>
            <a:r>
              <a:rPr lang="en-US" sz="1550" b="1" dirty="0">
                <a:solidFill>
                  <a:srgbClr val="1FC79B"/>
                </a:solidFill>
                <a:latin typeface="Malgun Gothic" pitchFamily="34" charset="0"/>
                <a:ea typeface="Malgun Gothic" pitchFamily="34" charset="-122"/>
                <a:cs typeface="Malgun Gothic" pitchFamily="34" charset="-120"/>
              </a:rPr>
              <a:t>몇 글자짜리든 같은 방법으로 찾는다 </a:t>
            </a:r>
            <a:pPr algn="l" indent="0" marL="0">
              <a:buNone/>
            </a:pPr>
            <a:r>
              <a:rPr lang="en-US" sz="1550" dirty="0">
                <a:solidFill>
                  <a:srgbClr val="FFFFFF"/>
                </a:solidFill>
                <a:latin typeface="Malgun Gothic" pitchFamily="34" charset="0"/>
                <a:ea typeface="Malgun Gothic" pitchFamily="34" charset="-122"/>
                <a:cs typeface="Malgun Gothic" pitchFamily="34" charset="-120"/>
              </a:rPr>
              <a:t>— 20글자짜리만 찾던 우리 k-mer 사전과 다른 점</a:t>
            </a:r>
            <a:endParaRPr lang="en-US" sz="1550" dirty="0"/>
          </a:p>
        </p:txBody>
      </p:sp>
      <p:sp>
        <p:nvSpPr>
          <p:cNvPr id="79" name="Text 76"/>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80" name="Text 77"/>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③ 사전처럼 줄 세우기</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꼬리를 ABC 순서로 줄 세운다</a:t>
            </a:r>
            <a:endParaRPr lang="en-US" sz="2800" dirty="0"/>
          </a:p>
        </p:txBody>
      </p:sp>
      <p:sp>
        <p:nvSpPr>
          <p:cNvPr id="6" name="Text 3"/>
          <p:cNvSpPr txBox="1"/>
          <p:nvPr/>
        </p:nvSpPr>
        <p:spPr>
          <a:xfrm>
            <a:off x="822960" y="1645920"/>
            <a:ext cx="2743200" cy="320040"/>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위치 순서</a:t>
            </a:r>
            <a:endParaRPr lang="en-US" sz="1400" dirty="0"/>
          </a:p>
        </p:txBody>
      </p:sp>
      <p:sp>
        <p:nvSpPr>
          <p:cNvPr id="7" name="Shape 4"/>
          <p:cNvSpPr/>
          <p:nvPr/>
        </p:nvSpPr>
        <p:spPr>
          <a:xfrm>
            <a:off x="822960" y="2057400"/>
            <a:ext cx="347472" cy="384048"/>
          </a:xfrm>
          <a:prstGeom prst="roundRect">
            <a:avLst>
              <a:gd name="adj" fmla="val 15789"/>
            </a:avLst>
          </a:prstGeom>
          <a:solidFill>
            <a:srgbClr val="FFFFFF"/>
          </a:solidFill>
          <a:ln w="12700">
            <a:solidFill>
              <a:srgbClr val="DCE7E9"/>
            </a:solidFill>
            <a:prstDash val="solid"/>
          </a:ln>
        </p:spPr>
      </p:sp>
      <p:sp>
        <p:nvSpPr>
          <p:cNvPr id="8" name="Text 5"/>
          <p:cNvSpPr txBox="1"/>
          <p:nvPr/>
        </p:nvSpPr>
        <p:spPr>
          <a:xfrm>
            <a:off x="822960" y="205740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C</a:t>
            </a:r>
            <a:endParaRPr lang="en-US" sz="1500" dirty="0"/>
          </a:p>
        </p:txBody>
      </p:sp>
      <p:sp>
        <p:nvSpPr>
          <p:cNvPr id="9" name="Shape 6"/>
          <p:cNvSpPr/>
          <p:nvPr/>
        </p:nvSpPr>
        <p:spPr>
          <a:xfrm>
            <a:off x="1207008" y="2057400"/>
            <a:ext cx="347472" cy="384048"/>
          </a:xfrm>
          <a:prstGeom prst="roundRect">
            <a:avLst>
              <a:gd name="adj" fmla="val 15789"/>
            </a:avLst>
          </a:prstGeom>
          <a:solidFill>
            <a:srgbClr val="FFFFFF"/>
          </a:solidFill>
          <a:ln w="12700">
            <a:solidFill>
              <a:srgbClr val="DCE7E9"/>
            </a:solidFill>
            <a:prstDash val="solid"/>
          </a:ln>
        </p:spPr>
      </p:sp>
      <p:sp>
        <p:nvSpPr>
          <p:cNvPr id="10" name="Text 7"/>
          <p:cNvSpPr txBox="1"/>
          <p:nvPr/>
        </p:nvSpPr>
        <p:spPr>
          <a:xfrm>
            <a:off x="1207008" y="205740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C</a:t>
            </a:r>
            <a:endParaRPr lang="en-US" sz="1500" dirty="0"/>
          </a:p>
        </p:txBody>
      </p:sp>
      <p:sp>
        <p:nvSpPr>
          <p:cNvPr id="11" name="Shape 8"/>
          <p:cNvSpPr/>
          <p:nvPr/>
        </p:nvSpPr>
        <p:spPr>
          <a:xfrm>
            <a:off x="1591056" y="2057400"/>
            <a:ext cx="347472" cy="384048"/>
          </a:xfrm>
          <a:prstGeom prst="roundRect">
            <a:avLst>
              <a:gd name="adj" fmla="val 15789"/>
            </a:avLst>
          </a:prstGeom>
          <a:solidFill>
            <a:srgbClr val="FFFFFF"/>
          </a:solidFill>
          <a:ln w="12700">
            <a:solidFill>
              <a:srgbClr val="DCE7E9"/>
            </a:solidFill>
            <a:prstDash val="solid"/>
          </a:ln>
        </p:spPr>
      </p:sp>
      <p:sp>
        <p:nvSpPr>
          <p:cNvPr id="12" name="Text 9"/>
          <p:cNvSpPr txBox="1"/>
          <p:nvPr/>
        </p:nvSpPr>
        <p:spPr>
          <a:xfrm>
            <a:off x="1591056" y="205740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T</a:t>
            </a:r>
            <a:endParaRPr lang="en-US" sz="1500" dirty="0"/>
          </a:p>
        </p:txBody>
      </p:sp>
      <p:sp>
        <p:nvSpPr>
          <p:cNvPr id="13" name="Shape 10"/>
          <p:cNvSpPr/>
          <p:nvPr/>
        </p:nvSpPr>
        <p:spPr>
          <a:xfrm>
            <a:off x="1975104" y="2057400"/>
            <a:ext cx="347472" cy="384048"/>
          </a:xfrm>
          <a:prstGeom prst="roundRect">
            <a:avLst>
              <a:gd name="adj" fmla="val 15789"/>
            </a:avLst>
          </a:prstGeom>
          <a:solidFill>
            <a:srgbClr val="FFFFFF"/>
          </a:solidFill>
          <a:ln w="12700">
            <a:solidFill>
              <a:srgbClr val="DCE7E9"/>
            </a:solidFill>
            <a:prstDash val="solid"/>
          </a:ln>
        </p:spPr>
      </p:sp>
      <p:sp>
        <p:nvSpPr>
          <p:cNvPr id="14" name="Text 11"/>
          <p:cNvSpPr txBox="1"/>
          <p:nvPr/>
        </p:nvSpPr>
        <p:spPr>
          <a:xfrm>
            <a:off x="1975104" y="205740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5" name="Shape 12"/>
          <p:cNvSpPr/>
          <p:nvPr/>
        </p:nvSpPr>
        <p:spPr>
          <a:xfrm>
            <a:off x="2359152" y="2057400"/>
            <a:ext cx="347472" cy="384048"/>
          </a:xfrm>
          <a:prstGeom prst="roundRect">
            <a:avLst>
              <a:gd name="adj" fmla="val 15789"/>
            </a:avLst>
          </a:prstGeom>
          <a:solidFill>
            <a:srgbClr val="FFFFFF"/>
          </a:solidFill>
          <a:ln w="12700">
            <a:solidFill>
              <a:srgbClr val="DCE7E9"/>
            </a:solidFill>
            <a:prstDash val="solid"/>
          </a:ln>
        </p:spPr>
      </p:sp>
      <p:sp>
        <p:nvSpPr>
          <p:cNvPr id="16" name="Text 13"/>
          <p:cNvSpPr txBox="1"/>
          <p:nvPr/>
        </p:nvSpPr>
        <p:spPr>
          <a:xfrm>
            <a:off x="2359152" y="205740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17" name="Shape 14"/>
          <p:cNvSpPr/>
          <p:nvPr/>
        </p:nvSpPr>
        <p:spPr>
          <a:xfrm>
            <a:off x="2743200" y="2057400"/>
            <a:ext cx="347472" cy="384048"/>
          </a:xfrm>
          <a:prstGeom prst="roundRect">
            <a:avLst>
              <a:gd name="adj" fmla="val 15789"/>
            </a:avLst>
          </a:prstGeom>
          <a:solidFill>
            <a:srgbClr val="FFFFFF"/>
          </a:solidFill>
          <a:ln w="12700">
            <a:solidFill>
              <a:srgbClr val="DCE7E9"/>
            </a:solidFill>
            <a:prstDash val="solid"/>
          </a:ln>
        </p:spPr>
      </p:sp>
      <p:sp>
        <p:nvSpPr>
          <p:cNvPr id="18" name="Text 15"/>
          <p:cNvSpPr txBox="1"/>
          <p:nvPr/>
        </p:nvSpPr>
        <p:spPr>
          <a:xfrm>
            <a:off x="2743200" y="205740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9" name="Shape 16"/>
          <p:cNvSpPr/>
          <p:nvPr/>
        </p:nvSpPr>
        <p:spPr>
          <a:xfrm>
            <a:off x="3127248" y="2057400"/>
            <a:ext cx="347472" cy="384048"/>
          </a:xfrm>
          <a:prstGeom prst="roundRect">
            <a:avLst>
              <a:gd name="adj" fmla="val 15789"/>
            </a:avLst>
          </a:prstGeom>
          <a:solidFill>
            <a:srgbClr val="FFFFFF"/>
          </a:solidFill>
          <a:ln w="12700">
            <a:solidFill>
              <a:srgbClr val="DCE7E9"/>
            </a:solidFill>
            <a:prstDash val="solid"/>
          </a:ln>
        </p:spPr>
      </p:sp>
      <p:sp>
        <p:nvSpPr>
          <p:cNvPr id="20" name="Text 17"/>
          <p:cNvSpPr txBox="1"/>
          <p:nvPr/>
        </p:nvSpPr>
        <p:spPr>
          <a:xfrm>
            <a:off x="3127248" y="205740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21" name="Text 18"/>
          <p:cNvSpPr txBox="1"/>
          <p:nvPr/>
        </p:nvSpPr>
        <p:spPr>
          <a:xfrm>
            <a:off x="3602736" y="2057400"/>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0</a:t>
            </a:r>
            <a:endParaRPr lang="en-US" sz="1150" dirty="0"/>
          </a:p>
        </p:txBody>
      </p:sp>
      <p:sp>
        <p:nvSpPr>
          <p:cNvPr id="22" name="Shape 19"/>
          <p:cNvSpPr/>
          <p:nvPr/>
        </p:nvSpPr>
        <p:spPr>
          <a:xfrm>
            <a:off x="822960" y="2542032"/>
            <a:ext cx="347472" cy="384048"/>
          </a:xfrm>
          <a:prstGeom prst="roundRect">
            <a:avLst>
              <a:gd name="adj" fmla="val 15789"/>
            </a:avLst>
          </a:prstGeom>
          <a:solidFill>
            <a:srgbClr val="FFFFFF"/>
          </a:solidFill>
          <a:ln w="12700">
            <a:solidFill>
              <a:srgbClr val="DCE7E9"/>
            </a:solidFill>
            <a:prstDash val="solid"/>
          </a:ln>
        </p:spPr>
      </p:sp>
      <p:sp>
        <p:nvSpPr>
          <p:cNvPr id="23" name="Text 20"/>
          <p:cNvSpPr txBox="1"/>
          <p:nvPr/>
        </p:nvSpPr>
        <p:spPr>
          <a:xfrm>
            <a:off x="822960"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C</a:t>
            </a:r>
            <a:endParaRPr lang="en-US" sz="1500" dirty="0"/>
          </a:p>
        </p:txBody>
      </p:sp>
      <p:sp>
        <p:nvSpPr>
          <p:cNvPr id="24" name="Shape 21"/>
          <p:cNvSpPr/>
          <p:nvPr/>
        </p:nvSpPr>
        <p:spPr>
          <a:xfrm>
            <a:off x="1207008" y="2542032"/>
            <a:ext cx="347472" cy="384048"/>
          </a:xfrm>
          <a:prstGeom prst="roundRect">
            <a:avLst>
              <a:gd name="adj" fmla="val 15789"/>
            </a:avLst>
          </a:prstGeom>
          <a:solidFill>
            <a:srgbClr val="FFFFFF"/>
          </a:solidFill>
          <a:ln w="12700">
            <a:solidFill>
              <a:srgbClr val="DCE7E9"/>
            </a:solidFill>
            <a:prstDash val="solid"/>
          </a:ln>
        </p:spPr>
      </p:sp>
      <p:sp>
        <p:nvSpPr>
          <p:cNvPr id="25" name="Text 22"/>
          <p:cNvSpPr txBox="1"/>
          <p:nvPr/>
        </p:nvSpPr>
        <p:spPr>
          <a:xfrm>
            <a:off x="1207008"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T</a:t>
            </a:r>
            <a:endParaRPr lang="en-US" sz="1500" dirty="0"/>
          </a:p>
        </p:txBody>
      </p:sp>
      <p:sp>
        <p:nvSpPr>
          <p:cNvPr id="26" name="Shape 23"/>
          <p:cNvSpPr/>
          <p:nvPr/>
        </p:nvSpPr>
        <p:spPr>
          <a:xfrm>
            <a:off x="1591056" y="2542032"/>
            <a:ext cx="347472" cy="384048"/>
          </a:xfrm>
          <a:prstGeom prst="roundRect">
            <a:avLst>
              <a:gd name="adj" fmla="val 15789"/>
            </a:avLst>
          </a:prstGeom>
          <a:solidFill>
            <a:srgbClr val="FFFFFF"/>
          </a:solidFill>
          <a:ln w="12700">
            <a:solidFill>
              <a:srgbClr val="DCE7E9"/>
            </a:solidFill>
            <a:prstDash val="solid"/>
          </a:ln>
        </p:spPr>
      </p:sp>
      <p:sp>
        <p:nvSpPr>
          <p:cNvPr id="27" name="Text 24"/>
          <p:cNvSpPr txBox="1"/>
          <p:nvPr/>
        </p:nvSpPr>
        <p:spPr>
          <a:xfrm>
            <a:off x="1591056"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28" name="Shape 25"/>
          <p:cNvSpPr/>
          <p:nvPr/>
        </p:nvSpPr>
        <p:spPr>
          <a:xfrm>
            <a:off x="1975104" y="2542032"/>
            <a:ext cx="347472" cy="384048"/>
          </a:xfrm>
          <a:prstGeom prst="roundRect">
            <a:avLst>
              <a:gd name="adj" fmla="val 15789"/>
            </a:avLst>
          </a:prstGeom>
          <a:solidFill>
            <a:srgbClr val="FFFFFF"/>
          </a:solidFill>
          <a:ln w="12700">
            <a:solidFill>
              <a:srgbClr val="DCE7E9"/>
            </a:solidFill>
            <a:prstDash val="solid"/>
          </a:ln>
        </p:spPr>
      </p:sp>
      <p:sp>
        <p:nvSpPr>
          <p:cNvPr id="29" name="Text 26"/>
          <p:cNvSpPr txBox="1"/>
          <p:nvPr/>
        </p:nvSpPr>
        <p:spPr>
          <a:xfrm>
            <a:off x="1975104"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30" name="Shape 27"/>
          <p:cNvSpPr/>
          <p:nvPr/>
        </p:nvSpPr>
        <p:spPr>
          <a:xfrm>
            <a:off x="2359152" y="2542032"/>
            <a:ext cx="347472" cy="384048"/>
          </a:xfrm>
          <a:prstGeom prst="roundRect">
            <a:avLst>
              <a:gd name="adj" fmla="val 15789"/>
            </a:avLst>
          </a:prstGeom>
          <a:solidFill>
            <a:srgbClr val="FFFFFF"/>
          </a:solidFill>
          <a:ln w="12700">
            <a:solidFill>
              <a:srgbClr val="DCE7E9"/>
            </a:solidFill>
            <a:prstDash val="solid"/>
          </a:ln>
        </p:spPr>
      </p:sp>
      <p:sp>
        <p:nvSpPr>
          <p:cNvPr id="31" name="Text 28"/>
          <p:cNvSpPr txBox="1"/>
          <p:nvPr/>
        </p:nvSpPr>
        <p:spPr>
          <a:xfrm>
            <a:off x="2359152"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32" name="Shape 29"/>
          <p:cNvSpPr/>
          <p:nvPr/>
        </p:nvSpPr>
        <p:spPr>
          <a:xfrm>
            <a:off x="2743200" y="2542032"/>
            <a:ext cx="347472" cy="384048"/>
          </a:xfrm>
          <a:prstGeom prst="roundRect">
            <a:avLst>
              <a:gd name="adj" fmla="val 15789"/>
            </a:avLst>
          </a:prstGeom>
          <a:solidFill>
            <a:srgbClr val="FFFFFF"/>
          </a:solidFill>
          <a:ln w="12700">
            <a:solidFill>
              <a:srgbClr val="DCE7E9"/>
            </a:solidFill>
            <a:prstDash val="solid"/>
          </a:ln>
        </p:spPr>
      </p:sp>
      <p:sp>
        <p:nvSpPr>
          <p:cNvPr id="33" name="Text 30"/>
          <p:cNvSpPr txBox="1"/>
          <p:nvPr/>
        </p:nvSpPr>
        <p:spPr>
          <a:xfrm>
            <a:off x="2743200"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34" name="Text 31"/>
          <p:cNvSpPr txBox="1"/>
          <p:nvPr/>
        </p:nvSpPr>
        <p:spPr>
          <a:xfrm>
            <a:off x="3602736" y="2542032"/>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1</a:t>
            </a:r>
            <a:endParaRPr lang="en-US" sz="1150" dirty="0"/>
          </a:p>
        </p:txBody>
      </p:sp>
      <p:sp>
        <p:nvSpPr>
          <p:cNvPr id="35" name="Shape 32"/>
          <p:cNvSpPr/>
          <p:nvPr/>
        </p:nvSpPr>
        <p:spPr>
          <a:xfrm>
            <a:off x="822960" y="3026664"/>
            <a:ext cx="347472" cy="384048"/>
          </a:xfrm>
          <a:prstGeom prst="roundRect">
            <a:avLst>
              <a:gd name="adj" fmla="val 15789"/>
            </a:avLst>
          </a:prstGeom>
          <a:solidFill>
            <a:srgbClr val="FFFFFF"/>
          </a:solidFill>
          <a:ln w="12700">
            <a:solidFill>
              <a:srgbClr val="DCE7E9"/>
            </a:solidFill>
            <a:prstDash val="solid"/>
          </a:ln>
        </p:spPr>
      </p:sp>
      <p:sp>
        <p:nvSpPr>
          <p:cNvPr id="36" name="Text 33"/>
          <p:cNvSpPr txBox="1"/>
          <p:nvPr/>
        </p:nvSpPr>
        <p:spPr>
          <a:xfrm>
            <a:off x="822960"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T</a:t>
            </a:r>
            <a:endParaRPr lang="en-US" sz="1500" dirty="0"/>
          </a:p>
        </p:txBody>
      </p:sp>
      <p:sp>
        <p:nvSpPr>
          <p:cNvPr id="37" name="Shape 34"/>
          <p:cNvSpPr/>
          <p:nvPr/>
        </p:nvSpPr>
        <p:spPr>
          <a:xfrm>
            <a:off x="1207008" y="3026664"/>
            <a:ext cx="347472" cy="384048"/>
          </a:xfrm>
          <a:prstGeom prst="roundRect">
            <a:avLst>
              <a:gd name="adj" fmla="val 15789"/>
            </a:avLst>
          </a:prstGeom>
          <a:solidFill>
            <a:srgbClr val="FFFFFF"/>
          </a:solidFill>
          <a:ln w="12700">
            <a:solidFill>
              <a:srgbClr val="DCE7E9"/>
            </a:solidFill>
            <a:prstDash val="solid"/>
          </a:ln>
        </p:spPr>
      </p:sp>
      <p:sp>
        <p:nvSpPr>
          <p:cNvPr id="38" name="Text 35"/>
          <p:cNvSpPr txBox="1"/>
          <p:nvPr/>
        </p:nvSpPr>
        <p:spPr>
          <a:xfrm>
            <a:off x="1207008"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39" name="Shape 36"/>
          <p:cNvSpPr/>
          <p:nvPr/>
        </p:nvSpPr>
        <p:spPr>
          <a:xfrm>
            <a:off x="1591056" y="3026664"/>
            <a:ext cx="347472" cy="384048"/>
          </a:xfrm>
          <a:prstGeom prst="roundRect">
            <a:avLst>
              <a:gd name="adj" fmla="val 15789"/>
            </a:avLst>
          </a:prstGeom>
          <a:solidFill>
            <a:srgbClr val="FFFFFF"/>
          </a:solidFill>
          <a:ln w="12700">
            <a:solidFill>
              <a:srgbClr val="DCE7E9"/>
            </a:solidFill>
            <a:prstDash val="solid"/>
          </a:ln>
        </p:spPr>
      </p:sp>
      <p:sp>
        <p:nvSpPr>
          <p:cNvPr id="40" name="Text 37"/>
          <p:cNvSpPr txBox="1"/>
          <p:nvPr/>
        </p:nvSpPr>
        <p:spPr>
          <a:xfrm>
            <a:off x="1591056"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41" name="Shape 38"/>
          <p:cNvSpPr/>
          <p:nvPr/>
        </p:nvSpPr>
        <p:spPr>
          <a:xfrm>
            <a:off x="1975104" y="3026664"/>
            <a:ext cx="347472" cy="384048"/>
          </a:xfrm>
          <a:prstGeom prst="roundRect">
            <a:avLst>
              <a:gd name="adj" fmla="val 15789"/>
            </a:avLst>
          </a:prstGeom>
          <a:solidFill>
            <a:srgbClr val="FFFFFF"/>
          </a:solidFill>
          <a:ln w="12700">
            <a:solidFill>
              <a:srgbClr val="DCE7E9"/>
            </a:solidFill>
            <a:prstDash val="solid"/>
          </a:ln>
        </p:spPr>
      </p:sp>
      <p:sp>
        <p:nvSpPr>
          <p:cNvPr id="42" name="Text 39"/>
          <p:cNvSpPr txBox="1"/>
          <p:nvPr/>
        </p:nvSpPr>
        <p:spPr>
          <a:xfrm>
            <a:off x="1975104"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43" name="Shape 40"/>
          <p:cNvSpPr/>
          <p:nvPr/>
        </p:nvSpPr>
        <p:spPr>
          <a:xfrm>
            <a:off x="2359152" y="3026664"/>
            <a:ext cx="347472" cy="384048"/>
          </a:xfrm>
          <a:prstGeom prst="roundRect">
            <a:avLst>
              <a:gd name="adj" fmla="val 15789"/>
            </a:avLst>
          </a:prstGeom>
          <a:solidFill>
            <a:srgbClr val="FFFFFF"/>
          </a:solidFill>
          <a:ln w="12700">
            <a:solidFill>
              <a:srgbClr val="DCE7E9"/>
            </a:solidFill>
            <a:prstDash val="solid"/>
          </a:ln>
        </p:spPr>
      </p:sp>
      <p:sp>
        <p:nvSpPr>
          <p:cNvPr id="44" name="Text 41"/>
          <p:cNvSpPr txBox="1"/>
          <p:nvPr/>
        </p:nvSpPr>
        <p:spPr>
          <a:xfrm>
            <a:off x="2359152"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45" name="Text 42"/>
          <p:cNvSpPr txBox="1"/>
          <p:nvPr/>
        </p:nvSpPr>
        <p:spPr>
          <a:xfrm>
            <a:off x="3602736" y="3026664"/>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2</a:t>
            </a:r>
            <a:endParaRPr lang="en-US" sz="1150" dirty="0"/>
          </a:p>
        </p:txBody>
      </p:sp>
      <p:sp>
        <p:nvSpPr>
          <p:cNvPr id="46" name="Shape 43"/>
          <p:cNvSpPr/>
          <p:nvPr/>
        </p:nvSpPr>
        <p:spPr>
          <a:xfrm>
            <a:off x="822960" y="3511296"/>
            <a:ext cx="347472" cy="384048"/>
          </a:xfrm>
          <a:prstGeom prst="roundRect">
            <a:avLst>
              <a:gd name="adj" fmla="val 15789"/>
            </a:avLst>
          </a:prstGeom>
          <a:solidFill>
            <a:srgbClr val="FFFFFF"/>
          </a:solidFill>
          <a:ln w="12700">
            <a:solidFill>
              <a:srgbClr val="DCE7E9"/>
            </a:solidFill>
            <a:prstDash val="solid"/>
          </a:ln>
        </p:spPr>
      </p:sp>
      <p:sp>
        <p:nvSpPr>
          <p:cNvPr id="47" name="Text 44"/>
          <p:cNvSpPr txBox="1"/>
          <p:nvPr/>
        </p:nvSpPr>
        <p:spPr>
          <a:xfrm>
            <a:off x="822960" y="3511296"/>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48" name="Shape 45"/>
          <p:cNvSpPr/>
          <p:nvPr/>
        </p:nvSpPr>
        <p:spPr>
          <a:xfrm>
            <a:off x="1207008" y="3511296"/>
            <a:ext cx="347472" cy="384048"/>
          </a:xfrm>
          <a:prstGeom prst="roundRect">
            <a:avLst>
              <a:gd name="adj" fmla="val 15789"/>
            </a:avLst>
          </a:prstGeom>
          <a:solidFill>
            <a:srgbClr val="FFFFFF"/>
          </a:solidFill>
          <a:ln w="12700">
            <a:solidFill>
              <a:srgbClr val="DCE7E9"/>
            </a:solidFill>
            <a:prstDash val="solid"/>
          </a:ln>
        </p:spPr>
      </p:sp>
      <p:sp>
        <p:nvSpPr>
          <p:cNvPr id="49" name="Text 46"/>
          <p:cNvSpPr txBox="1"/>
          <p:nvPr/>
        </p:nvSpPr>
        <p:spPr>
          <a:xfrm>
            <a:off x="1207008" y="3511296"/>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50" name="Shape 47"/>
          <p:cNvSpPr/>
          <p:nvPr/>
        </p:nvSpPr>
        <p:spPr>
          <a:xfrm>
            <a:off x="1591056" y="3511296"/>
            <a:ext cx="347472" cy="384048"/>
          </a:xfrm>
          <a:prstGeom prst="roundRect">
            <a:avLst>
              <a:gd name="adj" fmla="val 15789"/>
            </a:avLst>
          </a:prstGeom>
          <a:solidFill>
            <a:srgbClr val="FFFFFF"/>
          </a:solidFill>
          <a:ln w="12700">
            <a:solidFill>
              <a:srgbClr val="DCE7E9"/>
            </a:solidFill>
            <a:prstDash val="solid"/>
          </a:ln>
        </p:spPr>
      </p:sp>
      <p:sp>
        <p:nvSpPr>
          <p:cNvPr id="51" name="Text 48"/>
          <p:cNvSpPr txBox="1"/>
          <p:nvPr/>
        </p:nvSpPr>
        <p:spPr>
          <a:xfrm>
            <a:off x="1591056" y="3511296"/>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52" name="Shape 49"/>
          <p:cNvSpPr/>
          <p:nvPr/>
        </p:nvSpPr>
        <p:spPr>
          <a:xfrm>
            <a:off x="1975104" y="3511296"/>
            <a:ext cx="347472" cy="384048"/>
          </a:xfrm>
          <a:prstGeom prst="roundRect">
            <a:avLst>
              <a:gd name="adj" fmla="val 15789"/>
            </a:avLst>
          </a:prstGeom>
          <a:solidFill>
            <a:srgbClr val="FFFFFF"/>
          </a:solidFill>
          <a:ln w="12700">
            <a:solidFill>
              <a:srgbClr val="DCE7E9"/>
            </a:solidFill>
            <a:prstDash val="solid"/>
          </a:ln>
        </p:spPr>
      </p:sp>
      <p:sp>
        <p:nvSpPr>
          <p:cNvPr id="53" name="Text 50"/>
          <p:cNvSpPr txBox="1"/>
          <p:nvPr/>
        </p:nvSpPr>
        <p:spPr>
          <a:xfrm>
            <a:off x="1975104" y="3511296"/>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54" name="Text 51"/>
          <p:cNvSpPr txBox="1"/>
          <p:nvPr/>
        </p:nvSpPr>
        <p:spPr>
          <a:xfrm>
            <a:off x="3602736" y="3511296"/>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3</a:t>
            </a:r>
            <a:endParaRPr lang="en-US" sz="1150" dirty="0"/>
          </a:p>
        </p:txBody>
      </p:sp>
      <p:sp>
        <p:nvSpPr>
          <p:cNvPr id="55" name="Shape 52"/>
          <p:cNvSpPr/>
          <p:nvPr/>
        </p:nvSpPr>
        <p:spPr>
          <a:xfrm>
            <a:off x="822960" y="3995928"/>
            <a:ext cx="347472" cy="384048"/>
          </a:xfrm>
          <a:prstGeom prst="roundRect">
            <a:avLst>
              <a:gd name="adj" fmla="val 15789"/>
            </a:avLst>
          </a:prstGeom>
          <a:solidFill>
            <a:srgbClr val="FFFFFF"/>
          </a:solidFill>
          <a:ln w="12700">
            <a:solidFill>
              <a:srgbClr val="DCE7E9"/>
            </a:solidFill>
            <a:prstDash val="solid"/>
          </a:ln>
        </p:spPr>
      </p:sp>
      <p:sp>
        <p:nvSpPr>
          <p:cNvPr id="56" name="Text 53"/>
          <p:cNvSpPr txBox="1"/>
          <p:nvPr/>
        </p:nvSpPr>
        <p:spPr>
          <a:xfrm>
            <a:off x="822960" y="3995928"/>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57" name="Shape 54"/>
          <p:cNvSpPr/>
          <p:nvPr/>
        </p:nvSpPr>
        <p:spPr>
          <a:xfrm>
            <a:off x="1207008" y="3995928"/>
            <a:ext cx="347472" cy="384048"/>
          </a:xfrm>
          <a:prstGeom prst="roundRect">
            <a:avLst>
              <a:gd name="adj" fmla="val 15789"/>
            </a:avLst>
          </a:prstGeom>
          <a:solidFill>
            <a:srgbClr val="FFFFFF"/>
          </a:solidFill>
          <a:ln w="12700">
            <a:solidFill>
              <a:srgbClr val="DCE7E9"/>
            </a:solidFill>
            <a:prstDash val="solid"/>
          </a:ln>
        </p:spPr>
      </p:sp>
      <p:sp>
        <p:nvSpPr>
          <p:cNvPr id="58" name="Text 55"/>
          <p:cNvSpPr txBox="1"/>
          <p:nvPr/>
        </p:nvSpPr>
        <p:spPr>
          <a:xfrm>
            <a:off x="1207008" y="3995928"/>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59" name="Shape 56"/>
          <p:cNvSpPr/>
          <p:nvPr/>
        </p:nvSpPr>
        <p:spPr>
          <a:xfrm>
            <a:off x="1591056" y="3995928"/>
            <a:ext cx="347472" cy="384048"/>
          </a:xfrm>
          <a:prstGeom prst="roundRect">
            <a:avLst>
              <a:gd name="adj" fmla="val 15789"/>
            </a:avLst>
          </a:prstGeom>
          <a:solidFill>
            <a:srgbClr val="FFFFFF"/>
          </a:solidFill>
          <a:ln w="12700">
            <a:solidFill>
              <a:srgbClr val="DCE7E9"/>
            </a:solidFill>
            <a:prstDash val="solid"/>
          </a:ln>
        </p:spPr>
      </p:sp>
      <p:sp>
        <p:nvSpPr>
          <p:cNvPr id="60" name="Text 57"/>
          <p:cNvSpPr txBox="1"/>
          <p:nvPr/>
        </p:nvSpPr>
        <p:spPr>
          <a:xfrm>
            <a:off x="1591056" y="3995928"/>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61" name="Text 58"/>
          <p:cNvSpPr txBox="1"/>
          <p:nvPr/>
        </p:nvSpPr>
        <p:spPr>
          <a:xfrm>
            <a:off x="3602736" y="3995928"/>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4</a:t>
            </a:r>
            <a:endParaRPr lang="en-US" sz="1150" dirty="0"/>
          </a:p>
        </p:txBody>
      </p:sp>
      <p:sp>
        <p:nvSpPr>
          <p:cNvPr id="62" name="Shape 59"/>
          <p:cNvSpPr/>
          <p:nvPr/>
        </p:nvSpPr>
        <p:spPr>
          <a:xfrm>
            <a:off x="822960" y="4480560"/>
            <a:ext cx="347472" cy="384048"/>
          </a:xfrm>
          <a:prstGeom prst="roundRect">
            <a:avLst>
              <a:gd name="adj" fmla="val 15789"/>
            </a:avLst>
          </a:prstGeom>
          <a:solidFill>
            <a:srgbClr val="FFFFFF"/>
          </a:solidFill>
          <a:ln w="12700">
            <a:solidFill>
              <a:srgbClr val="DCE7E9"/>
            </a:solidFill>
            <a:prstDash val="solid"/>
          </a:ln>
        </p:spPr>
      </p:sp>
      <p:sp>
        <p:nvSpPr>
          <p:cNvPr id="63" name="Text 60"/>
          <p:cNvSpPr txBox="1"/>
          <p:nvPr/>
        </p:nvSpPr>
        <p:spPr>
          <a:xfrm>
            <a:off x="822960" y="448056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64" name="Shape 61"/>
          <p:cNvSpPr/>
          <p:nvPr/>
        </p:nvSpPr>
        <p:spPr>
          <a:xfrm>
            <a:off x="1207008" y="4480560"/>
            <a:ext cx="347472" cy="384048"/>
          </a:xfrm>
          <a:prstGeom prst="roundRect">
            <a:avLst>
              <a:gd name="adj" fmla="val 15789"/>
            </a:avLst>
          </a:prstGeom>
          <a:solidFill>
            <a:srgbClr val="FFFFFF"/>
          </a:solidFill>
          <a:ln w="12700">
            <a:solidFill>
              <a:srgbClr val="DCE7E9"/>
            </a:solidFill>
            <a:prstDash val="solid"/>
          </a:ln>
        </p:spPr>
      </p:sp>
      <p:sp>
        <p:nvSpPr>
          <p:cNvPr id="65" name="Text 62"/>
          <p:cNvSpPr txBox="1"/>
          <p:nvPr/>
        </p:nvSpPr>
        <p:spPr>
          <a:xfrm>
            <a:off x="1207008" y="448056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66" name="Text 63"/>
          <p:cNvSpPr txBox="1"/>
          <p:nvPr/>
        </p:nvSpPr>
        <p:spPr>
          <a:xfrm>
            <a:off x="3602736" y="4480560"/>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5</a:t>
            </a:r>
            <a:endParaRPr lang="en-US" sz="1150" dirty="0"/>
          </a:p>
        </p:txBody>
      </p:sp>
      <p:sp>
        <p:nvSpPr>
          <p:cNvPr id="67" name="Shape 64"/>
          <p:cNvSpPr/>
          <p:nvPr/>
        </p:nvSpPr>
        <p:spPr>
          <a:xfrm>
            <a:off x="822960" y="4965192"/>
            <a:ext cx="347472" cy="384048"/>
          </a:xfrm>
          <a:prstGeom prst="roundRect">
            <a:avLst>
              <a:gd name="adj" fmla="val 15789"/>
            </a:avLst>
          </a:prstGeom>
          <a:solidFill>
            <a:srgbClr val="FFFFFF"/>
          </a:solidFill>
          <a:ln w="12700">
            <a:solidFill>
              <a:srgbClr val="DCE7E9"/>
            </a:solidFill>
            <a:prstDash val="solid"/>
          </a:ln>
        </p:spPr>
      </p:sp>
      <p:sp>
        <p:nvSpPr>
          <p:cNvPr id="68" name="Text 65"/>
          <p:cNvSpPr txBox="1"/>
          <p:nvPr/>
        </p:nvSpPr>
        <p:spPr>
          <a:xfrm>
            <a:off x="822960" y="496519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69" name="Text 66"/>
          <p:cNvSpPr txBox="1"/>
          <p:nvPr/>
        </p:nvSpPr>
        <p:spPr>
          <a:xfrm>
            <a:off x="3602736" y="4965192"/>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6</a:t>
            </a:r>
            <a:endParaRPr lang="en-US" sz="1150" dirty="0"/>
          </a:p>
        </p:txBody>
      </p:sp>
      <p:sp>
        <p:nvSpPr>
          <p:cNvPr id="70" name="Text 67"/>
          <p:cNvSpPr txBox="1"/>
          <p:nvPr/>
        </p:nvSpPr>
        <p:spPr>
          <a:xfrm>
            <a:off x="4526280" y="3246120"/>
            <a:ext cx="1280160" cy="320040"/>
          </a:xfrm>
          <a:prstGeom prst="rect">
            <a:avLst/>
          </a:prstGeom>
          <a:noFill/>
          <a:ln/>
        </p:spPr>
        <p:txBody>
          <a:bodyPr wrap="square" lIns="0" tIns="0" rIns="0" bIns="0" rtlCol="0" anchor="ctr"/>
          <a:lstStyle/>
          <a:p>
            <a:pPr algn="ctr" indent="0" marL="0">
              <a:buNone/>
            </a:pPr>
            <a:r>
              <a:rPr lang="en-US" sz="1300" b="1" dirty="0">
                <a:solidFill>
                  <a:srgbClr val="15242B"/>
                </a:solidFill>
                <a:latin typeface="Malgun Gothic" pitchFamily="34" charset="0"/>
                <a:ea typeface="Malgun Gothic" pitchFamily="34" charset="-122"/>
                <a:cs typeface="Malgun Gothic" pitchFamily="34" charset="-120"/>
              </a:rPr>
              <a:t>ABC 순 정렬</a:t>
            </a:r>
            <a:endParaRPr lang="en-US" sz="1300" dirty="0"/>
          </a:p>
        </p:txBody>
      </p:sp>
      <p:sp>
        <p:nvSpPr>
          <p:cNvPr id="71" name="Shape 68"/>
          <p:cNvSpPr/>
          <p:nvPr/>
        </p:nvSpPr>
        <p:spPr>
          <a:xfrm>
            <a:off x="4754880" y="3611880"/>
            <a:ext cx="822960" cy="384048"/>
          </a:xfrm>
          <a:prstGeom prst="rightArrow">
            <a:avLst/>
          </a:prstGeom>
          <a:solidFill>
            <a:srgbClr val="F2B441"/>
          </a:solidFill>
          <a:ln/>
        </p:spPr>
      </p:sp>
      <p:sp>
        <p:nvSpPr>
          <p:cNvPr id="72" name="Text 69"/>
          <p:cNvSpPr txBox="1"/>
          <p:nvPr/>
        </p:nvSpPr>
        <p:spPr>
          <a:xfrm>
            <a:off x="5989320" y="1645920"/>
            <a:ext cx="2743200" cy="320040"/>
          </a:xfrm>
          <a:prstGeom prst="rect">
            <a:avLst/>
          </a:prstGeom>
          <a:noFill/>
          <a:ln/>
        </p:spPr>
        <p:txBody>
          <a:bodyPr wrap="square" lIns="0" tIns="0" rIns="0" bIns="0" rtlCol="0" anchor="ctr"/>
          <a:lstStyle/>
          <a:p>
            <a:pPr algn="l" indent="0" marL="0">
              <a:buNone/>
            </a:pPr>
            <a:r>
              <a:rPr lang="en-US" sz="1400" b="1" dirty="0">
                <a:solidFill>
                  <a:srgbClr val="127E86"/>
                </a:solidFill>
                <a:latin typeface="Malgun Gothic" pitchFamily="34" charset="0"/>
                <a:ea typeface="Malgun Gothic" pitchFamily="34" charset="-122"/>
                <a:cs typeface="Malgun Gothic" pitchFamily="34" charset="-120"/>
              </a:rPr>
              <a:t>사전순</a:t>
            </a:r>
            <a:endParaRPr lang="en-US" sz="1400" dirty="0"/>
          </a:p>
        </p:txBody>
      </p:sp>
      <p:sp>
        <p:nvSpPr>
          <p:cNvPr id="73" name="Shape 70"/>
          <p:cNvSpPr/>
          <p:nvPr/>
        </p:nvSpPr>
        <p:spPr>
          <a:xfrm>
            <a:off x="5989320" y="2057400"/>
            <a:ext cx="347472" cy="384048"/>
          </a:xfrm>
          <a:prstGeom prst="roundRect">
            <a:avLst>
              <a:gd name="adj" fmla="val 15789"/>
            </a:avLst>
          </a:prstGeom>
          <a:solidFill>
            <a:srgbClr val="FFFFFF"/>
          </a:solidFill>
          <a:ln w="12700">
            <a:solidFill>
              <a:srgbClr val="DCE7E9"/>
            </a:solidFill>
            <a:prstDash val="solid"/>
          </a:ln>
        </p:spPr>
      </p:sp>
      <p:sp>
        <p:nvSpPr>
          <p:cNvPr id="74" name="Text 71"/>
          <p:cNvSpPr txBox="1"/>
          <p:nvPr/>
        </p:nvSpPr>
        <p:spPr>
          <a:xfrm>
            <a:off x="5989320" y="205740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75" name="Shape 72"/>
          <p:cNvSpPr/>
          <p:nvPr/>
        </p:nvSpPr>
        <p:spPr>
          <a:xfrm>
            <a:off x="6373368" y="2057400"/>
            <a:ext cx="347472" cy="384048"/>
          </a:xfrm>
          <a:prstGeom prst="roundRect">
            <a:avLst>
              <a:gd name="adj" fmla="val 15789"/>
            </a:avLst>
          </a:prstGeom>
          <a:solidFill>
            <a:srgbClr val="FFFFFF"/>
          </a:solidFill>
          <a:ln w="12700">
            <a:solidFill>
              <a:srgbClr val="DCE7E9"/>
            </a:solidFill>
            <a:prstDash val="solid"/>
          </a:ln>
        </p:spPr>
      </p:sp>
      <p:sp>
        <p:nvSpPr>
          <p:cNvPr id="76" name="Text 73"/>
          <p:cNvSpPr txBox="1"/>
          <p:nvPr/>
        </p:nvSpPr>
        <p:spPr>
          <a:xfrm>
            <a:off x="6373368" y="205740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77" name="Shape 74"/>
          <p:cNvSpPr/>
          <p:nvPr/>
        </p:nvSpPr>
        <p:spPr>
          <a:xfrm>
            <a:off x="6757416" y="2057400"/>
            <a:ext cx="347472" cy="384048"/>
          </a:xfrm>
          <a:prstGeom prst="roundRect">
            <a:avLst>
              <a:gd name="adj" fmla="val 15789"/>
            </a:avLst>
          </a:prstGeom>
          <a:solidFill>
            <a:srgbClr val="FFFFFF"/>
          </a:solidFill>
          <a:ln w="12700">
            <a:solidFill>
              <a:srgbClr val="DCE7E9"/>
            </a:solidFill>
            <a:prstDash val="solid"/>
          </a:ln>
        </p:spPr>
      </p:sp>
      <p:sp>
        <p:nvSpPr>
          <p:cNvPr id="78" name="Text 75"/>
          <p:cNvSpPr txBox="1"/>
          <p:nvPr/>
        </p:nvSpPr>
        <p:spPr>
          <a:xfrm>
            <a:off x="6757416" y="205740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79" name="Text 76"/>
          <p:cNvSpPr txBox="1"/>
          <p:nvPr/>
        </p:nvSpPr>
        <p:spPr>
          <a:xfrm>
            <a:off x="8769096" y="2057400"/>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4</a:t>
            </a:r>
            <a:endParaRPr lang="en-US" sz="1150" dirty="0"/>
          </a:p>
        </p:txBody>
      </p:sp>
      <p:sp>
        <p:nvSpPr>
          <p:cNvPr id="80" name="Shape 77"/>
          <p:cNvSpPr/>
          <p:nvPr/>
        </p:nvSpPr>
        <p:spPr>
          <a:xfrm>
            <a:off x="5989320" y="2542032"/>
            <a:ext cx="347472" cy="384048"/>
          </a:xfrm>
          <a:prstGeom prst="roundRect">
            <a:avLst>
              <a:gd name="adj" fmla="val 15789"/>
            </a:avLst>
          </a:prstGeom>
          <a:solidFill>
            <a:srgbClr val="FFFFFF"/>
          </a:solidFill>
          <a:ln w="12700">
            <a:solidFill>
              <a:srgbClr val="DCE7E9"/>
            </a:solidFill>
            <a:prstDash val="solid"/>
          </a:ln>
        </p:spPr>
      </p:sp>
      <p:sp>
        <p:nvSpPr>
          <p:cNvPr id="81" name="Text 78"/>
          <p:cNvSpPr txBox="1"/>
          <p:nvPr/>
        </p:nvSpPr>
        <p:spPr>
          <a:xfrm>
            <a:off x="5989320"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C</a:t>
            </a:r>
            <a:endParaRPr lang="en-US" sz="1500" dirty="0"/>
          </a:p>
        </p:txBody>
      </p:sp>
      <p:sp>
        <p:nvSpPr>
          <p:cNvPr id="82" name="Shape 79"/>
          <p:cNvSpPr/>
          <p:nvPr/>
        </p:nvSpPr>
        <p:spPr>
          <a:xfrm>
            <a:off x="6373368" y="2542032"/>
            <a:ext cx="347472" cy="384048"/>
          </a:xfrm>
          <a:prstGeom prst="roundRect">
            <a:avLst>
              <a:gd name="adj" fmla="val 15789"/>
            </a:avLst>
          </a:prstGeom>
          <a:solidFill>
            <a:srgbClr val="FFFFFF"/>
          </a:solidFill>
          <a:ln w="12700">
            <a:solidFill>
              <a:srgbClr val="DCE7E9"/>
            </a:solidFill>
            <a:prstDash val="solid"/>
          </a:ln>
        </p:spPr>
      </p:sp>
      <p:sp>
        <p:nvSpPr>
          <p:cNvPr id="83" name="Text 80"/>
          <p:cNvSpPr txBox="1"/>
          <p:nvPr/>
        </p:nvSpPr>
        <p:spPr>
          <a:xfrm>
            <a:off x="6373368"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C</a:t>
            </a:r>
            <a:endParaRPr lang="en-US" sz="1500" dirty="0"/>
          </a:p>
        </p:txBody>
      </p:sp>
      <p:sp>
        <p:nvSpPr>
          <p:cNvPr id="84" name="Shape 81"/>
          <p:cNvSpPr/>
          <p:nvPr/>
        </p:nvSpPr>
        <p:spPr>
          <a:xfrm>
            <a:off x="6757416" y="2542032"/>
            <a:ext cx="347472" cy="384048"/>
          </a:xfrm>
          <a:prstGeom prst="roundRect">
            <a:avLst>
              <a:gd name="adj" fmla="val 15789"/>
            </a:avLst>
          </a:prstGeom>
          <a:solidFill>
            <a:srgbClr val="FFFFFF"/>
          </a:solidFill>
          <a:ln w="12700">
            <a:solidFill>
              <a:srgbClr val="DCE7E9"/>
            </a:solidFill>
            <a:prstDash val="solid"/>
          </a:ln>
        </p:spPr>
      </p:sp>
      <p:sp>
        <p:nvSpPr>
          <p:cNvPr id="85" name="Text 82"/>
          <p:cNvSpPr txBox="1"/>
          <p:nvPr/>
        </p:nvSpPr>
        <p:spPr>
          <a:xfrm>
            <a:off x="6757416"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T</a:t>
            </a:r>
            <a:endParaRPr lang="en-US" sz="1500" dirty="0"/>
          </a:p>
        </p:txBody>
      </p:sp>
      <p:sp>
        <p:nvSpPr>
          <p:cNvPr id="86" name="Shape 83"/>
          <p:cNvSpPr/>
          <p:nvPr/>
        </p:nvSpPr>
        <p:spPr>
          <a:xfrm>
            <a:off x="7141464" y="2542032"/>
            <a:ext cx="347472" cy="384048"/>
          </a:xfrm>
          <a:prstGeom prst="roundRect">
            <a:avLst>
              <a:gd name="adj" fmla="val 15789"/>
            </a:avLst>
          </a:prstGeom>
          <a:solidFill>
            <a:srgbClr val="FFFFFF"/>
          </a:solidFill>
          <a:ln w="12700">
            <a:solidFill>
              <a:srgbClr val="DCE7E9"/>
            </a:solidFill>
            <a:prstDash val="solid"/>
          </a:ln>
        </p:spPr>
      </p:sp>
      <p:sp>
        <p:nvSpPr>
          <p:cNvPr id="87" name="Text 84"/>
          <p:cNvSpPr txBox="1"/>
          <p:nvPr/>
        </p:nvSpPr>
        <p:spPr>
          <a:xfrm>
            <a:off x="7141464"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88" name="Shape 85"/>
          <p:cNvSpPr/>
          <p:nvPr/>
        </p:nvSpPr>
        <p:spPr>
          <a:xfrm>
            <a:off x="7525512" y="2542032"/>
            <a:ext cx="347472" cy="384048"/>
          </a:xfrm>
          <a:prstGeom prst="roundRect">
            <a:avLst>
              <a:gd name="adj" fmla="val 15789"/>
            </a:avLst>
          </a:prstGeom>
          <a:solidFill>
            <a:srgbClr val="FFFFFF"/>
          </a:solidFill>
          <a:ln w="12700">
            <a:solidFill>
              <a:srgbClr val="DCE7E9"/>
            </a:solidFill>
            <a:prstDash val="solid"/>
          </a:ln>
        </p:spPr>
      </p:sp>
      <p:sp>
        <p:nvSpPr>
          <p:cNvPr id="89" name="Text 86"/>
          <p:cNvSpPr txBox="1"/>
          <p:nvPr/>
        </p:nvSpPr>
        <p:spPr>
          <a:xfrm>
            <a:off x="7525512"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90" name="Shape 87"/>
          <p:cNvSpPr/>
          <p:nvPr/>
        </p:nvSpPr>
        <p:spPr>
          <a:xfrm>
            <a:off x="7909560" y="2542032"/>
            <a:ext cx="347472" cy="384048"/>
          </a:xfrm>
          <a:prstGeom prst="roundRect">
            <a:avLst>
              <a:gd name="adj" fmla="val 15789"/>
            </a:avLst>
          </a:prstGeom>
          <a:solidFill>
            <a:srgbClr val="FFFFFF"/>
          </a:solidFill>
          <a:ln w="12700">
            <a:solidFill>
              <a:srgbClr val="DCE7E9"/>
            </a:solidFill>
            <a:prstDash val="solid"/>
          </a:ln>
        </p:spPr>
      </p:sp>
      <p:sp>
        <p:nvSpPr>
          <p:cNvPr id="91" name="Text 88"/>
          <p:cNvSpPr txBox="1"/>
          <p:nvPr/>
        </p:nvSpPr>
        <p:spPr>
          <a:xfrm>
            <a:off x="7909560"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92" name="Shape 89"/>
          <p:cNvSpPr/>
          <p:nvPr/>
        </p:nvSpPr>
        <p:spPr>
          <a:xfrm>
            <a:off x="8293608" y="2542032"/>
            <a:ext cx="347472" cy="384048"/>
          </a:xfrm>
          <a:prstGeom prst="roundRect">
            <a:avLst>
              <a:gd name="adj" fmla="val 15789"/>
            </a:avLst>
          </a:prstGeom>
          <a:solidFill>
            <a:srgbClr val="FFFFFF"/>
          </a:solidFill>
          <a:ln w="12700">
            <a:solidFill>
              <a:srgbClr val="DCE7E9"/>
            </a:solidFill>
            <a:prstDash val="solid"/>
          </a:ln>
        </p:spPr>
      </p:sp>
      <p:sp>
        <p:nvSpPr>
          <p:cNvPr id="93" name="Text 90"/>
          <p:cNvSpPr txBox="1"/>
          <p:nvPr/>
        </p:nvSpPr>
        <p:spPr>
          <a:xfrm>
            <a:off x="8293608" y="254203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94" name="Text 91"/>
          <p:cNvSpPr txBox="1"/>
          <p:nvPr/>
        </p:nvSpPr>
        <p:spPr>
          <a:xfrm>
            <a:off x="8769096" y="2542032"/>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0</a:t>
            </a:r>
            <a:endParaRPr lang="en-US" sz="1150" dirty="0"/>
          </a:p>
        </p:txBody>
      </p:sp>
      <p:sp>
        <p:nvSpPr>
          <p:cNvPr id="95" name="Shape 92"/>
          <p:cNvSpPr/>
          <p:nvPr/>
        </p:nvSpPr>
        <p:spPr>
          <a:xfrm>
            <a:off x="5989320" y="3026664"/>
            <a:ext cx="347472" cy="384048"/>
          </a:xfrm>
          <a:prstGeom prst="roundRect">
            <a:avLst>
              <a:gd name="adj" fmla="val 15789"/>
            </a:avLst>
          </a:prstGeom>
          <a:solidFill>
            <a:srgbClr val="FFFFFF"/>
          </a:solidFill>
          <a:ln w="12700">
            <a:solidFill>
              <a:srgbClr val="DCE7E9"/>
            </a:solidFill>
            <a:prstDash val="solid"/>
          </a:ln>
        </p:spPr>
      </p:sp>
      <p:sp>
        <p:nvSpPr>
          <p:cNvPr id="96" name="Text 93"/>
          <p:cNvSpPr txBox="1"/>
          <p:nvPr/>
        </p:nvSpPr>
        <p:spPr>
          <a:xfrm>
            <a:off x="5989320"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C</a:t>
            </a:r>
            <a:endParaRPr lang="en-US" sz="1500" dirty="0"/>
          </a:p>
        </p:txBody>
      </p:sp>
      <p:sp>
        <p:nvSpPr>
          <p:cNvPr id="97" name="Shape 94"/>
          <p:cNvSpPr/>
          <p:nvPr/>
        </p:nvSpPr>
        <p:spPr>
          <a:xfrm>
            <a:off x="6373368" y="3026664"/>
            <a:ext cx="347472" cy="384048"/>
          </a:xfrm>
          <a:prstGeom prst="roundRect">
            <a:avLst>
              <a:gd name="adj" fmla="val 15789"/>
            </a:avLst>
          </a:prstGeom>
          <a:solidFill>
            <a:srgbClr val="FFFFFF"/>
          </a:solidFill>
          <a:ln w="12700">
            <a:solidFill>
              <a:srgbClr val="DCE7E9"/>
            </a:solidFill>
            <a:prstDash val="solid"/>
          </a:ln>
        </p:spPr>
      </p:sp>
      <p:sp>
        <p:nvSpPr>
          <p:cNvPr id="98" name="Text 95"/>
          <p:cNvSpPr txBox="1"/>
          <p:nvPr/>
        </p:nvSpPr>
        <p:spPr>
          <a:xfrm>
            <a:off x="6373368"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T</a:t>
            </a:r>
            <a:endParaRPr lang="en-US" sz="1500" dirty="0"/>
          </a:p>
        </p:txBody>
      </p:sp>
      <p:sp>
        <p:nvSpPr>
          <p:cNvPr id="99" name="Shape 96"/>
          <p:cNvSpPr/>
          <p:nvPr/>
        </p:nvSpPr>
        <p:spPr>
          <a:xfrm>
            <a:off x="6757416" y="3026664"/>
            <a:ext cx="347472" cy="384048"/>
          </a:xfrm>
          <a:prstGeom prst="roundRect">
            <a:avLst>
              <a:gd name="adj" fmla="val 15789"/>
            </a:avLst>
          </a:prstGeom>
          <a:solidFill>
            <a:srgbClr val="FFFFFF"/>
          </a:solidFill>
          <a:ln w="12700">
            <a:solidFill>
              <a:srgbClr val="DCE7E9"/>
            </a:solidFill>
            <a:prstDash val="solid"/>
          </a:ln>
        </p:spPr>
      </p:sp>
      <p:sp>
        <p:nvSpPr>
          <p:cNvPr id="100" name="Text 97"/>
          <p:cNvSpPr txBox="1"/>
          <p:nvPr/>
        </p:nvSpPr>
        <p:spPr>
          <a:xfrm>
            <a:off x="6757416"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01" name="Shape 98"/>
          <p:cNvSpPr/>
          <p:nvPr/>
        </p:nvSpPr>
        <p:spPr>
          <a:xfrm>
            <a:off x="7141464" y="3026664"/>
            <a:ext cx="347472" cy="384048"/>
          </a:xfrm>
          <a:prstGeom prst="roundRect">
            <a:avLst>
              <a:gd name="adj" fmla="val 15789"/>
            </a:avLst>
          </a:prstGeom>
          <a:solidFill>
            <a:srgbClr val="FFFFFF"/>
          </a:solidFill>
          <a:ln w="12700">
            <a:solidFill>
              <a:srgbClr val="DCE7E9"/>
            </a:solidFill>
            <a:prstDash val="solid"/>
          </a:ln>
        </p:spPr>
      </p:sp>
      <p:sp>
        <p:nvSpPr>
          <p:cNvPr id="102" name="Text 99"/>
          <p:cNvSpPr txBox="1"/>
          <p:nvPr/>
        </p:nvSpPr>
        <p:spPr>
          <a:xfrm>
            <a:off x="7141464"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103" name="Shape 100"/>
          <p:cNvSpPr/>
          <p:nvPr/>
        </p:nvSpPr>
        <p:spPr>
          <a:xfrm>
            <a:off x="7525512" y="3026664"/>
            <a:ext cx="347472" cy="384048"/>
          </a:xfrm>
          <a:prstGeom prst="roundRect">
            <a:avLst>
              <a:gd name="adj" fmla="val 15789"/>
            </a:avLst>
          </a:prstGeom>
          <a:solidFill>
            <a:srgbClr val="FFFFFF"/>
          </a:solidFill>
          <a:ln w="12700">
            <a:solidFill>
              <a:srgbClr val="DCE7E9"/>
            </a:solidFill>
            <a:prstDash val="solid"/>
          </a:ln>
        </p:spPr>
      </p:sp>
      <p:sp>
        <p:nvSpPr>
          <p:cNvPr id="104" name="Text 101"/>
          <p:cNvSpPr txBox="1"/>
          <p:nvPr/>
        </p:nvSpPr>
        <p:spPr>
          <a:xfrm>
            <a:off x="7525512"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05" name="Shape 102"/>
          <p:cNvSpPr/>
          <p:nvPr/>
        </p:nvSpPr>
        <p:spPr>
          <a:xfrm>
            <a:off x="7909560" y="3026664"/>
            <a:ext cx="347472" cy="384048"/>
          </a:xfrm>
          <a:prstGeom prst="roundRect">
            <a:avLst>
              <a:gd name="adj" fmla="val 15789"/>
            </a:avLst>
          </a:prstGeom>
          <a:solidFill>
            <a:srgbClr val="FFFFFF"/>
          </a:solidFill>
          <a:ln w="12700">
            <a:solidFill>
              <a:srgbClr val="DCE7E9"/>
            </a:solidFill>
            <a:prstDash val="solid"/>
          </a:ln>
        </p:spPr>
      </p:sp>
      <p:sp>
        <p:nvSpPr>
          <p:cNvPr id="106" name="Text 103"/>
          <p:cNvSpPr txBox="1"/>
          <p:nvPr/>
        </p:nvSpPr>
        <p:spPr>
          <a:xfrm>
            <a:off x="7909560" y="3026664"/>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07" name="Text 104"/>
          <p:cNvSpPr txBox="1"/>
          <p:nvPr/>
        </p:nvSpPr>
        <p:spPr>
          <a:xfrm>
            <a:off x="8769096" y="3026664"/>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1</a:t>
            </a:r>
            <a:endParaRPr lang="en-US" sz="1150" dirty="0"/>
          </a:p>
        </p:txBody>
      </p:sp>
      <p:sp>
        <p:nvSpPr>
          <p:cNvPr id="108" name="Shape 105"/>
          <p:cNvSpPr/>
          <p:nvPr/>
        </p:nvSpPr>
        <p:spPr>
          <a:xfrm>
            <a:off x="5989320" y="3511296"/>
            <a:ext cx="347472" cy="384048"/>
          </a:xfrm>
          <a:prstGeom prst="roundRect">
            <a:avLst>
              <a:gd name="adj" fmla="val 15789"/>
            </a:avLst>
          </a:prstGeom>
          <a:solidFill>
            <a:srgbClr val="DDF0EF"/>
          </a:solidFill>
          <a:ln w="12700">
            <a:solidFill>
              <a:srgbClr val="127E86"/>
            </a:solidFill>
            <a:prstDash val="solid"/>
          </a:ln>
        </p:spPr>
      </p:sp>
      <p:sp>
        <p:nvSpPr>
          <p:cNvPr id="109" name="Text 106"/>
          <p:cNvSpPr txBox="1"/>
          <p:nvPr/>
        </p:nvSpPr>
        <p:spPr>
          <a:xfrm>
            <a:off x="5989320" y="3511296"/>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10" name="Text 107"/>
          <p:cNvSpPr txBox="1"/>
          <p:nvPr/>
        </p:nvSpPr>
        <p:spPr>
          <a:xfrm>
            <a:off x="8769096" y="3511296"/>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6</a:t>
            </a:r>
            <a:endParaRPr lang="en-US" sz="1150" dirty="0"/>
          </a:p>
        </p:txBody>
      </p:sp>
      <p:sp>
        <p:nvSpPr>
          <p:cNvPr id="111" name="Shape 108"/>
          <p:cNvSpPr/>
          <p:nvPr/>
        </p:nvSpPr>
        <p:spPr>
          <a:xfrm>
            <a:off x="5989320" y="3995928"/>
            <a:ext cx="347472" cy="384048"/>
          </a:xfrm>
          <a:prstGeom prst="roundRect">
            <a:avLst>
              <a:gd name="adj" fmla="val 15789"/>
            </a:avLst>
          </a:prstGeom>
          <a:solidFill>
            <a:srgbClr val="DDF0EF"/>
          </a:solidFill>
          <a:ln w="12700">
            <a:solidFill>
              <a:srgbClr val="127E86"/>
            </a:solidFill>
            <a:prstDash val="solid"/>
          </a:ln>
        </p:spPr>
      </p:sp>
      <p:sp>
        <p:nvSpPr>
          <p:cNvPr id="112" name="Text 109"/>
          <p:cNvSpPr txBox="1"/>
          <p:nvPr/>
        </p:nvSpPr>
        <p:spPr>
          <a:xfrm>
            <a:off x="5989320" y="3995928"/>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13" name="Shape 110"/>
          <p:cNvSpPr/>
          <p:nvPr/>
        </p:nvSpPr>
        <p:spPr>
          <a:xfrm>
            <a:off x="6373368" y="3995928"/>
            <a:ext cx="347472" cy="384048"/>
          </a:xfrm>
          <a:prstGeom prst="roundRect">
            <a:avLst>
              <a:gd name="adj" fmla="val 15789"/>
            </a:avLst>
          </a:prstGeom>
          <a:solidFill>
            <a:srgbClr val="FFFFFF"/>
          </a:solidFill>
          <a:ln w="12700">
            <a:solidFill>
              <a:srgbClr val="DCE7E9"/>
            </a:solidFill>
            <a:prstDash val="solid"/>
          </a:ln>
        </p:spPr>
      </p:sp>
      <p:sp>
        <p:nvSpPr>
          <p:cNvPr id="114" name="Text 111"/>
          <p:cNvSpPr txBox="1"/>
          <p:nvPr/>
        </p:nvSpPr>
        <p:spPr>
          <a:xfrm>
            <a:off x="6373368" y="3995928"/>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115" name="Shape 112"/>
          <p:cNvSpPr/>
          <p:nvPr/>
        </p:nvSpPr>
        <p:spPr>
          <a:xfrm>
            <a:off x="6757416" y="3995928"/>
            <a:ext cx="347472" cy="384048"/>
          </a:xfrm>
          <a:prstGeom prst="roundRect">
            <a:avLst>
              <a:gd name="adj" fmla="val 15789"/>
            </a:avLst>
          </a:prstGeom>
          <a:solidFill>
            <a:srgbClr val="FFFFFF"/>
          </a:solidFill>
          <a:ln w="12700">
            <a:solidFill>
              <a:srgbClr val="DCE7E9"/>
            </a:solidFill>
            <a:prstDash val="solid"/>
          </a:ln>
        </p:spPr>
      </p:sp>
      <p:sp>
        <p:nvSpPr>
          <p:cNvPr id="116" name="Text 113"/>
          <p:cNvSpPr txBox="1"/>
          <p:nvPr/>
        </p:nvSpPr>
        <p:spPr>
          <a:xfrm>
            <a:off x="6757416" y="3995928"/>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17" name="Shape 114"/>
          <p:cNvSpPr/>
          <p:nvPr/>
        </p:nvSpPr>
        <p:spPr>
          <a:xfrm>
            <a:off x="7141464" y="3995928"/>
            <a:ext cx="347472" cy="384048"/>
          </a:xfrm>
          <a:prstGeom prst="roundRect">
            <a:avLst>
              <a:gd name="adj" fmla="val 15789"/>
            </a:avLst>
          </a:prstGeom>
          <a:solidFill>
            <a:srgbClr val="FFFFFF"/>
          </a:solidFill>
          <a:ln w="12700">
            <a:solidFill>
              <a:srgbClr val="DCE7E9"/>
            </a:solidFill>
            <a:prstDash val="solid"/>
          </a:ln>
        </p:spPr>
      </p:sp>
      <p:sp>
        <p:nvSpPr>
          <p:cNvPr id="118" name="Text 115"/>
          <p:cNvSpPr txBox="1"/>
          <p:nvPr/>
        </p:nvSpPr>
        <p:spPr>
          <a:xfrm>
            <a:off x="7141464" y="3995928"/>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19" name="Text 116"/>
          <p:cNvSpPr txBox="1"/>
          <p:nvPr/>
        </p:nvSpPr>
        <p:spPr>
          <a:xfrm>
            <a:off x="8769096" y="3995928"/>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3</a:t>
            </a:r>
            <a:endParaRPr lang="en-US" sz="1150" dirty="0"/>
          </a:p>
        </p:txBody>
      </p:sp>
      <p:sp>
        <p:nvSpPr>
          <p:cNvPr id="120" name="Shape 117"/>
          <p:cNvSpPr/>
          <p:nvPr/>
        </p:nvSpPr>
        <p:spPr>
          <a:xfrm>
            <a:off x="5989320" y="4480560"/>
            <a:ext cx="347472" cy="384048"/>
          </a:xfrm>
          <a:prstGeom prst="roundRect">
            <a:avLst>
              <a:gd name="adj" fmla="val 15789"/>
            </a:avLst>
          </a:prstGeom>
          <a:solidFill>
            <a:srgbClr val="DDF0EF"/>
          </a:solidFill>
          <a:ln w="12700">
            <a:solidFill>
              <a:srgbClr val="127E86"/>
            </a:solidFill>
            <a:prstDash val="solid"/>
          </a:ln>
        </p:spPr>
      </p:sp>
      <p:sp>
        <p:nvSpPr>
          <p:cNvPr id="121" name="Text 118"/>
          <p:cNvSpPr txBox="1"/>
          <p:nvPr/>
        </p:nvSpPr>
        <p:spPr>
          <a:xfrm>
            <a:off x="5989320" y="448056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22" name="Shape 119"/>
          <p:cNvSpPr/>
          <p:nvPr/>
        </p:nvSpPr>
        <p:spPr>
          <a:xfrm>
            <a:off x="6373368" y="4480560"/>
            <a:ext cx="347472" cy="384048"/>
          </a:xfrm>
          <a:prstGeom prst="roundRect">
            <a:avLst>
              <a:gd name="adj" fmla="val 15789"/>
            </a:avLst>
          </a:prstGeom>
          <a:solidFill>
            <a:srgbClr val="FFFFFF"/>
          </a:solidFill>
          <a:ln w="12700">
            <a:solidFill>
              <a:srgbClr val="DCE7E9"/>
            </a:solidFill>
            <a:prstDash val="solid"/>
          </a:ln>
        </p:spPr>
      </p:sp>
      <p:sp>
        <p:nvSpPr>
          <p:cNvPr id="123" name="Text 120"/>
          <p:cNvSpPr txBox="1"/>
          <p:nvPr/>
        </p:nvSpPr>
        <p:spPr>
          <a:xfrm>
            <a:off x="6373368" y="4480560"/>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24" name="Text 121"/>
          <p:cNvSpPr txBox="1"/>
          <p:nvPr/>
        </p:nvSpPr>
        <p:spPr>
          <a:xfrm>
            <a:off x="8769096" y="4480560"/>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5</a:t>
            </a:r>
            <a:endParaRPr lang="en-US" sz="1150" dirty="0"/>
          </a:p>
        </p:txBody>
      </p:sp>
      <p:sp>
        <p:nvSpPr>
          <p:cNvPr id="125" name="Shape 122"/>
          <p:cNvSpPr/>
          <p:nvPr/>
        </p:nvSpPr>
        <p:spPr>
          <a:xfrm>
            <a:off x="5989320" y="4965192"/>
            <a:ext cx="347472" cy="384048"/>
          </a:xfrm>
          <a:prstGeom prst="roundRect">
            <a:avLst>
              <a:gd name="adj" fmla="val 15789"/>
            </a:avLst>
          </a:prstGeom>
          <a:solidFill>
            <a:srgbClr val="FFFFFF"/>
          </a:solidFill>
          <a:ln w="12700">
            <a:solidFill>
              <a:srgbClr val="DCE7E9"/>
            </a:solidFill>
            <a:prstDash val="solid"/>
          </a:ln>
        </p:spPr>
      </p:sp>
      <p:sp>
        <p:nvSpPr>
          <p:cNvPr id="126" name="Text 123"/>
          <p:cNvSpPr txBox="1"/>
          <p:nvPr/>
        </p:nvSpPr>
        <p:spPr>
          <a:xfrm>
            <a:off x="5989320" y="496519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T</a:t>
            </a:r>
            <a:endParaRPr lang="en-US" sz="1500" dirty="0"/>
          </a:p>
        </p:txBody>
      </p:sp>
      <p:sp>
        <p:nvSpPr>
          <p:cNvPr id="127" name="Shape 124"/>
          <p:cNvSpPr/>
          <p:nvPr/>
        </p:nvSpPr>
        <p:spPr>
          <a:xfrm>
            <a:off x="6373368" y="4965192"/>
            <a:ext cx="347472" cy="384048"/>
          </a:xfrm>
          <a:prstGeom prst="roundRect">
            <a:avLst>
              <a:gd name="adj" fmla="val 15789"/>
            </a:avLst>
          </a:prstGeom>
          <a:solidFill>
            <a:srgbClr val="FFFFFF"/>
          </a:solidFill>
          <a:ln w="12700">
            <a:solidFill>
              <a:srgbClr val="DCE7E9"/>
            </a:solidFill>
            <a:prstDash val="solid"/>
          </a:ln>
        </p:spPr>
      </p:sp>
      <p:sp>
        <p:nvSpPr>
          <p:cNvPr id="128" name="Text 125"/>
          <p:cNvSpPr txBox="1"/>
          <p:nvPr/>
        </p:nvSpPr>
        <p:spPr>
          <a:xfrm>
            <a:off x="6373368" y="496519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29" name="Shape 126"/>
          <p:cNvSpPr/>
          <p:nvPr/>
        </p:nvSpPr>
        <p:spPr>
          <a:xfrm>
            <a:off x="6757416" y="4965192"/>
            <a:ext cx="347472" cy="384048"/>
          </a:xfrm>
          <a:prstGeom prst="roundRect">
            <a:avLst>
              <a:gd name="adj" fmla="val 15789"/>
            </a:avLst>
          </a:prstGeom>
          <a:solidFill>
            <a:srgbClr val="FFFFFF"/>
          </a:solidFill>
          <a:ln w="12700">
            <a:solidFill>
              <a:srgbClr val="DCE7E9"/>
            </a:solidFill>
            <a:prstDash val="solid"/>
          </a:ln>
        </p:spPr>
      </p:sp>
      <p:sp>
        <p:nvSpPr>
          <p:cNvPr id="130" name="Text 127"/>
          <p:cNvSpPr txBox="1"/>
          <p:nvPr/>
        </p:nvSpPr>
        <p:spPr>
          <a:xfrm>
            <a:off x="6757416" y="496519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131" name="Shape 128"/>
          <p:cNvSpPr/>
          <p:nvPr/>
        </p:nvSpPr>
        <p:spPr>
          <a:xfrm>
            <a:off x="7141464" y="4965192"/>
            <a:ext cx="347472" cy="384048"/>
          </a:xfrm>
          <a:prstGeom prst="roundRect">
            <a:avLst>
              <a:gd name="adj" fmla="val 15789"/>
            </a:avLst>
          </a:prstGeom>
          <a:solidFill>
            <a:srgbClr val="FFFFFF"/>
          </a:solidFill>
          <a:ln w="12700">
            <a:solidFill>
              <a:srgbClr val="DCE7E9"/>
            </a:solidFill>
            <a:prstDash val="solid"/>
          </a:ln>
        </p:spPr>
      </p:sp>
      <p:sp>
        <p:nvSpPr>
          <p:cNvPr id="132" name="Text 129"/>
          <p:cNvSpPr txBox="1"/>
          <p:nvPr/>
        </p:nvSpPr>
        <p:spPr>
          <a:xfrm>
            <a:off x="7141464" y="496519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33" name="Shape 130"/>
          <p:cNvSpPr/>
          <p:nvPr/>
        </p:nvSpPr>
        <p:spPr>
          <a:xfrm>
            <a:off x="7525512" y="4965192"/>
            <a:ext cx="347472" cy="384048"/>
          </a:xfrm>
          <a:prstGeom prst="roundRect">
            <a:avLst>
              <a:gd name="adj" fmla="val 15789"/>
            </a:avLst>
          </a:prstGeom>
          <a:solidFill>
            <a:srgbClr val="FFFFFF"/>
          </a:solidFill>
          <a:ln w="12700">
            <a:solidFill>
              <a:srgbClr val="DCE7E9"/>
            </a:solidFill>
            <a:prstDash val="solid"/>
          </a:ln>
        </p:spPr>
      </p:sp>
      <p:sp>
        <p:nvSpPr>
          <p:cNvPr id="134" name="Text 131"/>
          <p:cNvSpPr txBox="1"/>
          <p:nvPr/>
        </p:nvSpPr>
        <p:spPr>
          <a:xfrm>
            <a:off x="7525512" y="4965192"/>
            <a:ext cx="347472" cy="384048"/>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35" name="Text 132"/>
          <p:cNvSpPr txBox="1"/>
          <p:nvPr/>
        </p:nvSpPr>
        <p:spPr>
          <a:xfrm>
            <a:off x="8769096" y="4965192"/>
            <a:ext cx="822960" cy="384048"/>
          </a:xfrm>
          <a:prstGeom prst="rect">
            <a:avLst/>
          </a:prstGeom>
          <a:noFill/>
          <a:ln/>
        </p:spPr>
        <p:txBody>
          <a:bodyPr wrap="square" lIns="0" tIns="0" rIns="0" bIns="0" rtlCol="0" anchor="ctr"/>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위치 2</a:t>
            </a:r>
            <a:endParaRPr lang="en-US" sz="1150" dirty="0"/>
          </a:p>
        </p:txBody>
      </p:sp>
      <p:sp>
        <p:nvSpPr>
          <p:cNvPr id="136" name="Shape 133"/>
          <p:cNvSpPr/>
          <p:nvPr/>
        </p:nvSpPr>
        <p:spPr>
          <a:xfrm>
            <a:off x="5897880" y="3456432"/>
            <a:ext cx="3794760" cy="1463040"/>
          </a:xfrm>
          <a:prstGeom prst="roundRect">
            <a:avLst>
              <a:gd name="adj" fmla="val 5000"/>
            </a:avLst>
          </a:prstGeom>
          <a:solidFill>
            <a:srgbClr val="FFFFFF">
              <a:alpha val="0"/>
            </a:srgbClr>
          </a:solidFill>
          <a:ln w="31750">
            <a:solidFill>
              <a:srgbClr val="127E86"/>
            </a:solidFill>
            <a:prstDash val="solid"/>
          </a:ln>
        </p:spPr>
      </p:sp>
      <p:sp>
        <p:nvSpPr>
          <p:cNvPr id="137" name="Text 134"/>
          <p:cNvSpPr txBox="1"/>
          <p:nvPr/>
        </p:nvSpPr>
        <p:spPr>
          <a:xfrm>
            <a:off x="9829800" y="3429000"/>
            <a:ext cx="1737360" cy="822960"/>
          </a:xfrm>
          <a:prstGeom prst="rect">
            <a:avLst/>
          </a:prstGeom>
          <a:noFill/>
          <a:ln/>
        </p:spPr>
        <p:txBody>
          <a:bodyPr wrap="square" lIns="0" tIns="0" rIns="0" bIns="0" rtlCol="0" anchor="ctr"/>
          <a:lstStyle/>
          <a:p>
            <a:pPr algn="l" indent="0" marL="0">
              <a:buNone/>
            </a:pPr>
            <a:r>
              <a:rPr lang="en-US" sz="1350" b="1" dirty="0">
                <a:solidFill>
                  <a:srgbClr val="127E86"/>
                </a:solidFill>
                <a:latin typeface="Malgun Gothic" pitchFamily="34" charset="0"/>
                <a:ea typeface="Malgun Gothic" pitchFamily="34" charset="-122"/>
                <a:cs typeface="Malgun Gothic" pitchFamily="34" charset="-120"/>
              </a:rPr>
              <a:t>G로 시작하는 꼬리끼리 한곳에!</a:t>
            </a:r>
            <a:endParaRPr lang="en-US" sz="1350" dirty="0"/>
          </a:p>
        </p:txBody>
      </p:sp>
      <p:sp>
        <p:nvSpPr>
          <p:cNvPr id="138" name="Shape 135"/>
          <p:cNvSpPr/>
          <p:nvPr/>
        </p:nvSpPr>
        <p:spPr>
          <a:xfrm>
            <a:off x="685800" y="5596128"/>
            <a:ext cx="10835640" cy="621792"/>
          </a:xfrm>
          <a:prstGeom prst="roundRect">
            <a:avLst>
              <a:gd name="adj" fmla="val 13235"/>
            </a:avLst>
          </a:prstGeom>
          <a:solidFill>
            <a:srgbClr val="0F2E3D"/>
          </a:solidFill>
          <a:ln w="12700">
            <a:solidFill>
              <a:srgbClr val="0F2E3D"/>
            </a:solidFill>
            <a:prstDash val="solid"/>
          </a:ln>
          <a:effectLst>
            <a:outerShdw sx="100000" sy="100000" kx="0" ky="0" algn="bl" rotWithShape="0" blurRad="88900" dist="38100" dir="5400000">
              <a:srgbClr val="9AAEB3">
                <a:alpha val="28000"/>
              </a:srgbClr>
            </a:outerShdw>
          </a:effectLst>
        </p:spPr>
      </p:sp>
      <p:sp>
        <p:nvSpPr>
          <p:cNvPr id="139" name="Text 136"/>
          <p:cNvSpPr txBox="1"/>
          <p:nvPr/>
        </p:nvSpPr>
        <p:spPr>
          <a:xfrm>
            <a:off x="960120" y="5596128"/>
            <a:ext cx="10332720" cy="621792"/>
          </a:xfrm>
          <a:prstGeom prst="rect">
            <a:avLst/>
          </a:prstGeom>
          <a:noFill/>
          <a:ln/>
        </p:spPr>
        <p:txBody>
          <a:bodyPr wrap="square" lIns="0" tIns="0" rIns="0" bIns="0" rtlCol="0" anchor="ctr"/>
          <a:lstStyle/>
          <a:p>
            <a:pPr algn="l" indent="0" marL="0">
              <a:buNone/>
            </a:pPr>
            <a:r>
              <a:rPr lang="en-US" sz="1550" b="1" dirty="0">
                <a:solidFill>
                  <a:srgbClr val="1FC79B"/>
                </a:solidFill>
                <a:latin typeface="Malgun Gothic" pitchFamily="34" charset="0"/>
                <a:ea typeface="Malgun Gothic" pitchFamily="34" charset="-122"/>
                <a:cs typeface="Malgun Gothic" pitchFamily="34" charset="-120"/>
              </a:rPr>
              <a:t>국어사전 규칙과 같아요: </a:t>
            </a:r>
            <a:pPr algn="l" indent="0" marL="0">
              <a:buNone/>
            </a:pPr>
            <a:r>
              <a:rPr lang="en-US" sz="1550" dirty="0">
                <a:solidFill>
                  <a:srgbClr val="FFFFFF"/>
                </a:solidFill>
                <a:latin typeface="Malgun Gothic" pitchFamily="34" charset="0"/>
                <a:ea typeface="Malgun Gothic" pitchFamily="34" charset="-122"/>
                <a:cs typeface="Malgun Gothic" pitchFamily="34" charset="-120"/>
              </a:rPr>
              <a:t>가 &lt; 가방 &lt; 가수 → 짧은 단어가 먼저. 그래서 G &lt; GAGG &lt; GG</a:t>
            </a:r>
            <a:endParaRPr lang="en-US" sz="1550" dirty="0"/>
          </a:p>
        </p:txBody>
      </p:sp>
      <p:sp>
        <p:nvSpPr>
          <p:cNvPr id="140" name="Text 137"/>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141" name="Text 138"/>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④ 사전에서 찾기</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줄 세워 두면 사전 찾듯 범위를 좁혀 간다</a:t>
            </a:r>
            <a:endParaRPr lang="en-US" sz="2800" dirty="0"/>
          </a:p>
        </p:txBody>
      </p:sp>
      <p:sp>
        <p:nvSpPr>
          <p:cNvPr id="6" name="Shape 3"/>
          <p:cNvSpPr/>
          <p:nvPr/>
        </p:nvSpPr>
        <p:spPr>
          <a:xfrm>
            <a:off x="914400" y="1783080"/>
            <a:ext cx="420624" cy="438912"/>
          </a:xfrm>
          <a:prstGeom prst="roundRect">
            <a:avLst>
              <a:gd name="adj" fmla="val 13043"/>
            </a:avLst>
          </a:prstGeom>
          <a:solidFill>
            <a:srgbClr val="F6F9F9"/>
          </a:solidFill>
          <a:ln w="12700">
            <a:solidFill>
              <a:srgbClr val="E4EBED"/>
            </a:solidFill>
            <a:prstDash val="solid"/>
          </a:ln>
        </p:spPr>
      </p:sp>
      <p:sp>
        <p:nvSpPr>
          <p:cNvPr id="7" name="Text 4"/>
          <p:cNvSpPr txBox="1"/>
          <p:nvPr/>
        </p:nvSpPr>
        <p:spPr>
          <a:xfrm>
            <a:off x="914400" y="178308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A</a:t>
            </a:r>
            <a:endParaRPr lang="en-US" sz="1700" dirty="0"/>
          </a:p>
        </p:txBody>
      </p:sp>
      <p:sp>
        <p:nvSpPr>
          <p:cNvPr id="8" name="Shape 5"/>
          <p:cNvSpPr/>
          <p:nvPr/>
        </p:nvSpPr>
        <p:spPr>
          <a:xfrm>
            <a:off x="1389888" y="1783080"/>
            <a:ext cx="420624" cy="438912"/>
          </a:xfrm>
          <a:prstGeom prst="roundRect">
            <a:avLst>
              <a:gd name="adj" fmla="val 13043"/>
            </a:avLst>
          </a:prstGeom>
          <a:solidFill>
            <a:srgbClr val="F6F9F9"/>
          </a:solidFill>
          <a:ln w="12700">
            <a:solidFill>
              <a:srgbClr val="E4EBED"/>
            </a:solidFill>
            <a:prstDash val="solid"/>
          </a:ln>
        </p:spPr>
      </p:sp>
      <p:sp>
        <p:nvSpPr>
          <p:cNvPr id="9" name="Text 6"/>
          <p:cNvSpPr txBox="1"/>
          <p:nvPr/>
        </p:nvSpPr>
        <p:spPr>
          <a:xfrm>
            <a:off x="1389888" y="178308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10" name="Shape 7"/>
          <p:cNvSpPr/>
          <p:nvPr/>
        </p:nvSpPr>
        <p:spPr>
          <a:xfrm>
            <a:off x="1865376" y="1783080"/>
            <a:ext cx="420624" cy="438912"/>
          </a:xfrm>
          <a:prstGeom prst="roundRect">
            <a:avLst>
              <a:gd name="adj" fmla="val 13043"/>
            </a:avLst>
          </a:prstGeom>
          <a:solidFill>
            <a:srgbClr val="F6F9F9"/>
          </a:solidFill>
          <a:ln w="12700">
            <a:solidFill>
              <a:srgbClr val="E4EBED"/>
            </a:solidFill>
            <a:prstDash val="solid"/>
          </a:ln>
        </p:spPr>
      </p:sp>
      <p:sp>
        <p:nvSpPr>
          <p:cNvPr id="11" name="Text 8"/>
          <p:cNvSpPr txBox="1"/>
          <p:nvPr/>
        </p:nvSpPr>
        <p:spPr>
          <a:xfrm>
            <a:off x="1865376" y="178308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12" name="Text 9"/>
          <p:cNvSpPr txBox="1"/>
          <p:nvPr/>
        </p:nvSpPr>
        <p:spPr>
          <a:xfrm>
            <a:off x="4379976" y="1783080"/>
            <a:ext cx="914400" cy="438912"/>
          </a:xfrm>
          <a:prstGeom prst="rect">
            <a:avLst/>
          </a:prstGeom>
          <a:noFill/>
          <a:ln/>
        </p:spPr>
        <p:txBody>
          <a:bodyPr wrap="square" lIns="0" tIns="0" rIns="0" bIns="0" rtlCol="0" anchor="ctr"/>
          <a:lstStyle/>
          <a:p>
            <a:pPr algn="l" indent="0" marL="0">
              <a:buNone/>
            </a:pPr>
            <a:r>
              <a:rPr lang="en-US" sz="1250" dirty="0">
                <a:solidFill>
                  <a:srgbClr val="5E7681"/>
                </a:solidFill>
                <a:latin typeface="Malgun Gothic" pitchFamily="34" charset="0"/>
                <a:ea typeface="Malgun Gothic" pitchFamily="34" charset="-122"/>
                <a:cs typeface="Malgun Gothic" pitchFamily="34" charset="-120"/>
              </a:rPr>
              <a:t>위치 4</a:t>
            </a:r>
            <a:endParaRPr lang="en-US" sz="1250" dirty="0"/>
          </a:p>
        </p:txBody>
      </p:sp>
      <p:sp>
        <p:nvSpPr>
          <p:cNvPr id="13" name="Shape 10"/>
          <p:cNvSpPr/>
          <p:nvPr/>
        </p:nvSpPr>
        <p:spPr>
          <a:xfrm>
            <a:off x="914400" y="2331720"/>
            <a:ext cx="420624" cy="438912"/>
          </a:xfrm>
          <a:prstGeom prst="roundRect">
            <a:avLst>
              <a:gd name="adj" fmla="val 13043"/>
            </a:avLst>
          </a:prstGeom>
          <a:solidFill>
            <a:srgbClr val="F6F9F9"/>
          </a:solidFill>
          <a:ln w="12700">
            <a:solidFill>
              <a:srgbClr val="E4EBED"/>
            </a:solidFill>
            <a:prstDash val="solid"/>
          </a:ln>
        </p:spPr>
      </p:sp>
      <p:sp>
        <p:nvSpPr>
          <p:cNvPr id="14" name="Text 11"/>
          <p:cNvSpPr txBox="1"/>
          <p:nvPr/>
        </p:nvSpPr>
        <p:spPr>
          <a:xfrm>
            <a:off x="914400" y="23317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C</a:t>
            </a:r>
            <a:endParaRPr lang="en-US" sz="1700" dirty="0"/>
          </a:p>
        </p:txBody>
      </p:sp>
      <p:sp>
        <p:nvSpPr>
          <p:cNvPr id="15" name="Shape 12"/>
          <p:cNvSpPr/>
          <p:nvPr/>
        </p:nvSpPr>
        <p:spPr>
          <a:xfrm>
            <a:off x="1389888" y="2331720"/>
            <a:ext cx="420624" cy="438912"/>
          </a:xfrm>
          <a:prstGeom prst="roundRect">
            <a:avLst>
              <a:gd name="adj" fmla="val 13043"/>
            </a:avLst>
          </a:prstGeom>
          <a:solidFill>
            <a:srgbClr val="F6F9F9"/>
          </a:solidFill>
          <a:ln w="12700">
            <a:solidFill>
              <a:srgbClr val="E4EBED"/>
            </a:solidFill>
            <a:prstDash val="solid"/>
          </a:ln>
        </p:spPr>
      </p:sp>
      <p:sp>
        <p:nvSpPr>
          <p:cNvPr id="16" name="Text 13"/>
          <p:cNvSpPr txBox="1"/>
          <p:nvPr/>
        </p:nvSpPr>
        <p:spPr>
          <a:xfrm>
            <a:off x="1389888" y="23317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C</a:t>
            </a:r>
            <a:endParaRPr lang="en-US" sz="1700" dirty="0"/>
          </a:p>
        </p:txBody>
      </p:sp>
      <p:sp>
        <p:nvSpPr>
          <p:cNvPr id="17" name="Shape 14"/>
          <p:cNvSpPr/>
          <p:nvPr/>
        </p:nvSpPr>
        <p:spPr>
          <a:xfrm>
            <a:off x="1865376" y="2331720"/>
            <a:ext cx="420624" cy="438912"/>
          </a:xfrm>
          <a:prstGeom prst="roundRect">
            <a:avLst>
              <a:gd name="adj" fmla="val 13043"/>
            </a:avLst>
          </a:prstGeom>
          <a:solidFill>
            <a:srgbClr val="F6F9F9"/>
          </a:solidFill>
          <a:ln w="12700">
            <a:solidFill>
              <a:srgbClr val="E4EBED"/>
            </a:solidFill>
            <a:prstDash val="solid"/>
          </a:ln>
        </p:spPr>
      </p:sp>
      <p:sp>
        <p:nvSpPr>
          <p:cNvPr id="18" name="Text 15"/>
          <p:cNvSpPr txBox="1"/>
          <p:nvPr/>
        </p:nvSpPr>
        <p:spPr>
          <a:xfrm>
            <a:off x="1865376" y="23317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T</a:t>
            </a:r>
            <a:endParaRPr lang="en-US" sz="1700" dirty="0"/>
          </a:p>
        </p:txBody>
      </p:sp>
      <p:sp>
        <p:nvSpPr>
          <p:cNvPr id="19" name="Shape 16"/>
          <p:cNvSpPr/>
          <p:nvPr/>
        </p:nvSpPr>
        <p:spPr>
          <a:xfrm>
            <a:off x="2340864" y="2331720"/>
            <a:ext cx="420624" cy="438912"/>
          </a:xfrm>
          <a:prstGeom prst="roundRect">
            <a:avLst>
              <a:gd name="adj" fmla="val 13043"/>
            </a:avLst>
          </a:prstGeom>
          <a:solidFill>
            <a:srgbClr val="F6F9F9"/>
          </a:solidFill>
          <a:ln w="12700">
            <a:solidFill>
              <a:srgbClr val="E4EBED"/>
            </a:solidFill>
            <a:prstDash val="solid"/>
          </a:ln>
        </p:spPr>
      </p:sp>
      <p:sp>
        <p:nvSpPr>
          <p:cNvPr id="20" name="Text 17"/>
          <p:cNvSpPr txBox="1"/>
          <p:nvPr/>
        </p:nvSpPr>
        <p:spPr>
          <a:xfrm>
            <a:off x="2340864" y="23317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21" name="Shape 18"/>
          <p:cNvSpPr/>
          <p:nvPr/>
        </p:nvSpPr>
        <p:spPr>
          <a:xfrm>
            <a:off x="2816352" y="2331720"/>
            <a:ext cx="420624" cy="438912"/>
          </a:xfrm>
          <a:prstGeom prst="roundRect">
            <a:avLst>
              <a:gd name="adj" fmla="val 13043"/>
            </a:avLst>
          </a:prstGeom>
          <a:solidFill>
            <a:srgbClr val="F6F9F9"/>
          </a:solidFill>
          <a:ln w="12700">
            <a:solidFill>
              <a:srgbClr val="E4EBED"/>
            </a:solidFill>
            <a:prstDash val="solid"/>
          </a:ln>
        </p:spPr>
      </p:sp>
      <p:sp>
        <p:nvSpPr>
          <p:cNvPr id="22" name="Text 19"/>
          <p:cNvSpPr txBox="1"/>
          <p:nvPr/>
        </p:nvSpPr>
        <p:spPr>
          <a:xfrm>
            <a:off x="2816352" y="23317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A</a:t>
            </a:r>
            <a:endParaRPr lang="en-US" sz="1700" dirty="0"/>
          </a:p>
        </p:txBody>
      </p:sp>
      <p:sp>
        <p:nvSpPr>
          <p:cNvPr id="23" name="Shape 20"/>
          <p:cNvSpPr/>
          <p:nvPr/>
        </p:nvSpPr>
        <p:spPr>
          <a:xfrm>
            <a:off x="3291840" y="2331720"/>
            <a:ext cx="420624" cy="438912"/>
          </a:xfrm>
          <a:prstGeom prst="roundRect">
            <a:avLst>
              <a:gd name="adj" fmla="val 13043"/>
            </a:avLst>
          </a:prstGeom>
          <a:solidFill>
            <a:srgbClr val="F6F9F9"/>
          </a:solidFill>
          <a:ln w="12700">
            <a:solidFill>
              <a:srgbClr val="E4EBED"/>
            </a:solidFill>
            <a:prstDash val="solid"/>
          </a:ln>
        </p:spPr>
      </p:sp>
      <p:sp>
        <p:nvSpPr>
          <p:cNvPr id="24" name="Text 21"/>
          <p:cNvSpPr txBox="1"/>
          <p:nvPr/>
        </p:nvSpPr>
        <p:spPr>
          <a:xfrm>
            <a:off x="3291840" y="23317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25" name="Shape 22"/>
          <p:cNvSpPr/>
          <p:nvPr/>
        </p:nvSpPr>
        <p:spPr>
          <a:xfrm>
            <a:off x="3767328" y="2331720"/>
            <a:ext cx="420624" cy="438912"/>
          </a:xfrm>
          <a:prstGeom prst="roundRect">
            <a:avLst>
              <a:gd name="adj" fmla="val 13043"/>
            </a:avLst>
          </a:prstGeom>
          <a:solidFill>
            <a:srgbClr val="F6F9F9"/>
          </a:solidFill>
          <a:ln w="12700">
            <a:solidFill>
              <a:srgbClr val="E4EBED"/>
            </a:solidFill>
            <a:prstDash val="solid"/>
          </a:ln>
        </p:spPr>
      </p:sp>
      <p:sp>
        <p:nvSpPr>
          <p:cNvPr id="26" name="Text 23"/>
          <p:cNvSpPr txBox="1"/>
          <p:nvPr/>
        </p:nvSpPr>
        <p:spPr>
          <a:xfrm>
            <a:off x="3767328" y="23317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27" name="Text 24"/>
          <p:cNvSpPr txBox="1"/>
          <p:nvPr/>
        </p:nvSpPr>
        <p:spPr>
          <a:xfrm>
            <a:off x="4379976" y="2331720"/>
            <a:ext cx="914400" cy="438912"/>
          </a:xfrm>
          <a:prstGeom prst="rect">
            <a:avLst/>
          </a:prstGeom>
          <a:noFill/>
          <a:ln/>
        </p:spPr>
        <p:txBody>
          <a:bodyPr wrap="square" lIns="0" tIns="0" rIns="0" bIns="0" rtlCol="0" anchor="ctr"/>
          <a:lstStyle/>
          <a:p>
            <a:pPr algn="l" indent="0" marL="0">
              <a:buNone/>
            </a:pPr>
            <a:r>
              <a:rPr lang="en-US" sz="1250" dirty="0">
                <a:solidFill>
                  <a:srgbClr val="5E7681"/>
                </a:solidFill>
                <a:latin typeface="Malgun Gothic" pitchFamily="34" charset="0"/>
                <a:ea typeface="Malgun Gothic" pitchFamily="34" charset="-122"/>
                <a:cs typeface="Malgun Gothic" pitchFamily="34" charset="-120"/>
              </a:rPr>
              <a:t>위치 0</a:t>
            </a:r>
            <a:endParaRPr lang="en-US" sz="1250" dirty="0"/>
          </a:p>
        </p:txBody>
      </p:sp>
      <p:sp>
        <p:nvSpPr>
          <p:cNvPr id="28" name="Shape 25"/>
          <p:cNvSpPr/>
          <p:nvPr/>
        </p:nvSpPr>
        <p:spPr>
          <a:xfrm>
            <a:off x="914400" y="2880360"/>
            <a:ext cx="420624" cy="438912"/>
          </a:xfrm>
          <a:prstGeom prst="roundRect">
            <a:avLst>
              <a:gd name="adj" fmla="val 13043"/>
            </a:avLst>
          </a:prstGeom>
          <a:solidFill>
            <a:srgbClr val="F6F9F9"/>
          </a:solidFill>
          <a:ln w="12700">
            <a:solidFill>
              <a:srgbClr val="E4EBED"/>
            </a:solidFill>
            <a:prstDash val="solid"/>
          </a:ln>
        </p:spPr>
      </p:sp>
      <p:sp>
        <p:nvSpPr>
          <p:cNvPr id="29" name="Text 26"/>
          <p:cNvSpPr txBox="1"/>
          <p:nvPr/>
        </p:nvSpPr>
        <p:spPr>
          <a:xfrm>
            <a:off x="914400" y="288036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C</a:t>
            </a:r>
            <a:endParaRPr lang="en-US" sz="1700" dirty="0"/>
          </a:p>
        </p:txBody>
      </p:sp>
      <p:sp>
        <p:nvSpPr>
          <p:cNvPr id="30" name="Shape 27"/>
          <p:cNvSpPr/>
          <p:nvPr/>
        </p:nvSpPr>
        <p:spPr>
          <a:xfrm>
            <a:off x="1389888" y="2880360"/>
            <a:ext cx="420624" cy="438912"/>
          </a:xfrm>
          <a:prstGeom prst="roundRect">
            <a:avLst>
              <a:gd name="adj" fmla="val 13043"/>
            </a:avLst>
          </a:prstGeom>
          <a:solidFill>
            <a:srgbClr val="F6F9F9"/>
          </a:solidFill>
          <a:ln w="12700">
            <a:solidFill>
              <a:srgbClr val="E4EBED"/>
            </a:solidFill>
            <a:prstDash val="solid"/>
          </a:ln>
        </p:spPr>
      </p:sp>
      <p:sp>
        <p:nvSpPr>
          <p:cNvPr id="31" name="Text 28"/>
          <p:cNvSpPr txBox="1"/>
          <p:nvPr/>
        </p:nvSpPr>
        <p:spPr>
          <a:xfrm>
            <a:off x="1389888" y="288036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T</a:t>
            </a:r>
            <a:endParaRPr lang="en-US" sz="1700" dirty="0"/>
          </a:p>
        </p:txBody>
      </p:sp>
      <p:sp>
        <p:nvSpPr>
          <p:cNvPr id="32" name="Shape 29"/>
          <p:cNvSpPr/>
          <p:nvPr/>
        </p:nvSpPr>
        <p:spPr>
          <a:xfrm>
            <a:off x="1865376" y="2880360"/>
            <a:ext cx="420624" cy="438912"/>
          </a:xfrm>
          <a:prstGeom prst="roundRect">
            <a:avLst>
              <a:gd name="adj" fmla="val 13043"/>
            </a:avLst>
          </a:prstGeom>
          <a:solidFill>
            <a:srgbClr val="F6F9F9"/>
          </a:solidFill>
          <a:ln w="12700">
            <a:solidFill>
              <a:srgbClr val="E4EBED"/>
            </a:solidFill>
            <a:prstDash val="solid"/>
          </a:ln>
        </p:spPr>
      </p:sp>
      <p:sp>
        <p:nvSpPr>
          <p:cNvPr id="33" name="Text 30"/>
          <p:cNvSpPr txBox="1"/>
          <p:nvPr/>
        </p:nvSpPr>
        <p:spPr>
          <a:xfrm>
            <a:off x="1865376" y="288036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34" name="Shape 31"/>
          <p:cNvSpPr/>
          <p:nvPr/>
        </p:nvSpPr>
        <p:spPr>
          <a:xfrm>
            <a:off x="2340864" y="2880360"/>
            <a:ext cx="420624" cy="438912"/>
          </a:xfrm>
          <a:prstGeom prst="roundRect">
            <a:avLst>
              <a:gd name="adj" fmla="val 13043"/>
            </a:avLst>
          </a:prstGeom>
          <a:solidFill>
            <a:srgbClr val="F6F9F9"/>
          </a:solidFill>
          <a:ln w="12700">
            <a:solidFill>
              <a:srgbClr val="E4EBED"/>
            </a:solidFill>
            <a:prstDash val="solid"/>
          </a:ln>
        </p:spPr>
      </p:sp>
      <p:sp>
        <p:nvSpPr>
          <p:cNvPr id="35" name="Text 32"/>
          <p:cNvSpPr txBox="1"/>
          <p:nvPr/>
        </p:nvSpPr>
        <p:spPr>
          <a:xfrm>
            <a:off x="2340864" y="288036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A</a:t>
            </a:r>
            <a:endParaRPr lang="en-US" sz="1700" dirty="0"/>
          </a:p>
        </p:txBody>
      </p:sp>
      <p:sp>
        <p:nvSpPr>
          <p:cNvPr id="36" name="Shape 33"/>
          <p:cNvSpPr/>
          <p:nvPr/>
        </p:nvSpPr>
        <p:spPr>
          <a:xfrm>
            <a:off x="2816352" y="2880360"/>
            <a:ext cx="420624" cy="438912"/>
          </a:xfrm>
          <a:prstGeom prst="roundRect">
            <a:avLst>
              <a:gd name="adj" fmla="val 13043"/>
            </a:avLst>
          </a:prstGeom>
          <a:solidFill>
            <a:srgbClr val="F6F9F9"/>
          </a:solidFill>
          <a:ln w="12700">
            <a:solidFill>
              <a:srgbClr val="E4EBED"/>
            </a:solidFill>
            <a:prstDash val="solid"/>
          </a:ln>
        </p:spPr>
      </p:sp>
      <p:sp>
        <p:nvSpPr>
          <p:cNvPr id="37" name="Text 34"/>
          <p:cNvSpPr txBox="1"/>
          <p:nvPr/>
        </p:nvSpPr>
        <p:spPr>
          <a:xfrm>
            <a:off x="2816352" y="288036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38" name="Shape 35"/>
          <p:cNvSpPr/>
          <p:nvPr/>
        </p:nvSpPr>
        <p:spPr>
          <a:xfrm>
            <a:off x="3291840" y="2880360"/>
            <a:ext cx="420624" cy="438912"/>
          </a:xfrm>
          <a:prstGeom prst="roundRect">
            <a:avLst>
              <a:gd name="adj" fmla="val 13043"/>
            </a:avLst>
          </a:prstGeom>
          <a:solidFill>
            <a:srgbClr val="F6F9F9"/>
          </a:solidFill>
          <a:ln w="12700">
            <a:solidFill>
              <a:srgbClr val="E4EBED"/>
            </a:solidFill>
            <a:prstDash val="solid"/>
          </a:ln>
        </p:spPr>
      </p:sp>
      <p:sp>
        <p:nvSpPr>
          <p:cNvPr id="39" name="Text 36"/>
          <p:cNvSpPr txBox="1"/>
          <p:nvPr/>
        </p:nvSpPr>
        <p:spPr>
          <a:xfrm>
            <a:off x="3291840" y="288036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40" name="Text 37"/>
          <p:cNvSpPr txBox="1"/>
          <p:nvPr/>
        </p:nvSpPr>
        <p:spPr>
          <a:xfrm>
            <a:off x="4379976" y="2880360"/>
            <a:ext cx="914400" cy="438912"/>
          </a:xfrm>
          <a:prstGeom prst="rect">
            <a:avLst/>
          </a:prstGeom>
          <a:noFill/>
          <a:ln/>
        </p:spPr>
        <p:txBody>
          <a:bodyPr wrap="square" lIns="0" tIns="0" rIns="0" bIns="0" rtlCol="0" anchor="ctr"/>
          <a:lstStyle/>
          <a:p>
            <a:pPr algn="l" indent="0" marL="0">
              <a:buNone/>
            </a:pPr>
            <a:r>
              <a:rPr lang="en-US" sz="1250" dirty="0">
                <a:solidFill>
                  <a:srgbClr val="5E7681"/>
                </a:solidFill>
                <a:latin typeface="Malgun Gothic" pitchFamily="34" charset="0"/>
                <a:ea typeface="Malgun Gothic" pitchFamily="34" charset="-122"/>
                <a:cs typeface="Malgun Gothic" pitchFamily="34" charset="-120"/>
              </a:rPr>
              <a:t>위치 1</a:t>
            </a:r>
            <a:endParaRPr lang="en-US" sz="1250" dirty="0"/>
          </a:p>
        </p:txBody>
      </p:sp>
      <p:sp>
        <p:nvSpPr>
          <p:cNvPr id="41" name="Shape 38"/>
          <p:cNvSpPr/>
          <p:nvPr/>
        </p:nvSpPr>
        <p:spPr>
          <a:xfrm>
            <a:off x="914400" y="3429000"/>
            <a:ext cx="420624" cy="438912"/>
          </a:xfrm>
          <a:prstGeom prst="roundRect">
            <a:avLst>
              <a:gd name="adj" fmla="val 13043"/>
            </a:avLst>
          </a:prstGeom>
          <a:solidFill>
            <a:srgbClr val="DDF0EF"/>
          </a:solidFill>
          <a:ln w="12700">
            <a:solidFill>
              <a:srgbClr val="127E86"/>
            </a:solidFill>
            <a:prstDash val="solid"/>
          </a:ln>
        </p:spPr>
      </p:sp>
      <p:sp>
        <p:nvSpPr>
          <p:cNvPr id="42" name="Text 39"/>
          <p:cNvSpPr txBox="1"/>
          <p:nvPr/>
        </p:nvSpPr>
        <p:spPr>
          <a:xfrm>
            <a:off x="914400" y="3429000"/>
            <a:ext cx="420624" cy="438912"/>
          </a:xfrm>
          <a:prstGeom prst="rect">
            <a:avLst/>
          </a:prstGeom>
          <a:noFill/>
          <a:ln/>
        </p:spPr>
        <p:txBody>
          <a:bodyPr wrap="square" lIns="0" tIns="0" rIns="0" bIns="0" rtlCol="0" anchor="ctr"/>
          <a:lstStyle/>
          <a:p>
            <a:pPr algn="ctr" indent="0" marL="0">
              <a:buNone/>
            </a:pPr>
            <a:r>
              <a:rPr lang="en-US" sz="1700" b="1" dirty="0">
                <a:solidFill>
                  <a:srgbClr val="15242B"/>
                </a:solidFill>
                <a:latin typeface="Consolas" pitchFamily="34" charset="0"/>
                <a:ea typeface="Consolas" pitchFamily="34" charset="-122"/>
                <a:cs typeface="Consolas" pitchFamily="34" charset="-120"/>
              </a:rPr>
              <a:t>G</a:t>
            </a:r>
            <a:endParaRPr lang="en-US" sz="1700" dirty="0"/>
          </a:p>
        </p:txBody>
      </p:sp>
      <p:sp>
        <p:nvSpPr>
          <p:cNvPr id="43" name="Text 40"/>
          <p:cNvSpPr txBox="1"/>
          <p:nvPr/>
        </p:nvSpPr>
        <p:spPr>
          <a:xfrm>
            <a:off x="4379976" y="3429000"/>
            <a:ext cx="914400" cy="438912"/>
          </a:xfrm>
          <a:prstGeom prst="rect">
            <a:avLst/>
          </a:prstGeom>
          <a:noFill/>
          <a:ln/>
        </p:spPr>
        <p:txBody>
          <a:bodyPr wrap="square" lIns="0" tIns="0" rIns="0" bIns="0" rtlCol="0" anchor="ctr"/>
          <a:lstStyle/>
          <a:p>
            <a:pPr algn="l" indent="0" marL="0">
              <a:buNone/>
            </a:pPr>
            <a:r>
              <a:rPr lang="en-US" sz="1250" dirty="0">
                <a:solidFill>
                  <a:srgbClr val="5E7681"/>
                </a:solidFill>
                <a:latin typeface="Malgun Gothic" pitchFamily="34" charset="0"/>
                <a:ea typeface="Malgun Gothic" pitchFamily="34" charset="-122"/>
                <a:cs typeface="Malgun Gothic" pitchFamily="34" charset="-120"/>
              </a:rPr>
              <a:t>위치 6</a:t>
            </a:r>
            <a:endParaRPr lang="en-US" sz="1250" dirty="0"/>
          </a:p>
        </p:txBody>
      </p:sp>
      <p:sp>
        <p:nvSpPr>
          <p:cNvPr id="44" name="Shape 41"/>
          <p:cNvSpPr/>
          <p:nvPr/>
        </p:nvSpPr>
        <p:spPr>
          <a:xfrm>
            <a:off x="914400" y="3977640"/>
            <a:ext cx="420624" cy="438912"/>
          </a:xfrm>
          <a:prstGeom prst="roundRect">
            <a:avLst>
              <a:gd name="adj" fmla="val 13043"/>
            </a:avLst>
          </a:prstGeom>
          <a:solidFill>
            <a:srgbClr val="FFE2E2"/>
          </a:solidFill>
          <a:ln w="19050">
            <a:solidFill>
              <a:srgbClr val="FF6B6B"/>
            </a:solidFill>
            <a:prstDash val="solid"/>
          </a:ln>
        </p:spPr>
      </p:sp>
      <p:sp>
        <p:nvSpPr>
          <p:cNvPr id="45" name="Text 42"/>
          <p:cNvSpPr txBox="1"/>
          <p:nvPr/>
        </p:nvSpPr>
        <p:spPr>
          <a:xfrm>
            <a:off x="914400" y="3977640"/>
            <a:ext cx="420624" cy="438912"/>
          </a:xfrm>
          <a:prstGeom prst="rect">
            <a:avLst/>
          </a:prstGeom>
          <a:noFill/>
          <a:ln/>
        </p:spPr>
        <p:txBody>
          <a:bodyPr wrap="square" lIns="0" tIns="0" rIns="0" bIns="0" rtlCol="0" anchor="ctr"/>
          <a:lstStyle/>
          <a:p>
            <a:pPr algn="ctr" indent="0" marL="0">
              <a:buNone/>
            </a:pPr>
            <a:r>
              <a:rPr lang="en-US" sz="1700" b="1" dirty="0">
                <a:solidFill>
                  <a:srgbClr val="FF6B6B"/>
                </a:solidFill>
                <a:latin typeface="Consolas" pitchFamily="34" charset="0"/>
                <a:ea typeface="Consolas" pitchFamily="34" charset="-122"/>
                <a:cs typeface="Consolas" pitchFamily="34" charset="-120"/>
              </a:rPr>
              <a:t>G</a:t>
            </a:r>
            <a:endParaRPr lang="en-US" sz="1700" dirty="0"/>
          </a:p>
        </p:txBody>
      </p:sp>
      <p:sp>
        <p:nvSpPr>
          <p:cNvPr id="46" name="Shape 43"/>
          <p:cNvSpPr/>
          <p:nvPr/>
        </p:nvSpPr>
        <p:spPr>
          <a:xfrm>
            <a:off x="1389888" y="3977640"/>
            <a:ext cx="420624" cy="438912"/>
          </a:xfrm>
          <a:prstGeom prst="roundRect">
            <a:avLst>
              <a:gd name="adj" fmla="val 13043"/>
            </a:avLst>
          </a:prstGeom>
          <a:solidFill>
            <a:srgbClr val="FFE2E2"/>
          </a:solidFill>
          <a:ln w="19050">
            <a:solidFill>
              <a:srgbClr val="FF6B6B"/>
            </a:solidFill>
            <a:prstDash val="solid"/>
          </a:ln>
        </p:spPr>
      </p:sp>
      <p:sp>
        <p:nvSpPr>
          <p:cNvPr id="47" name="Text 44"/>
          <p:cNvSpPr txBox="1"/>
          <p:nvPr/>
        </p:nvSpPr>
        <p:spPr>
          <a:xfrm>
            <a:off x="1389888" y="3977640"/>
            <a:ext cx="420624" cy="438912"/>
          </a:xfrm>
          <a:prstGeom prst="rect">
            <a:avLst/>
          </a:prstGeom>
          <a:noFill/>
          <a:ln/>
        </p:spPr>
        <p:txBody>
          <a:bodyPr wrap="square" lIns="0" tIns="0" rIns="0" bIns="0" rtlCol="0" anchor="ctr"/>
          <a:lstStyle/>
          <a:p>
            <a:pPr algn="ctr" indent="0" marL="0">
              <a:buNone/>
            </a:pPr>
            <a:r>
              <a:rPr lang="en-US" sz="1700" b="1" dirty="0">
                <a:solidFill>
                  <a:srgbClr val="FF6B6B"/>
                </a:solidFill>
                <a:latin typeface="Consolas" pitchFamily="34" charset="0"/>
                <a:ea typeface="Consolas" pitchFamily="34" charset="-122"/>
                <a:cs typeface="Consolas" pitchFamily="34" charset="-120"/>
              </a:rPr>
              <a:t>A</a:t>
            </a:r>
            <a:endParaRPr lang="en-US" sz="1700" dirty="0"/>
          </a:p>
        </p:txBody>
      </p:sp>
      <p:sp>
        <p:nvSpPr>
          <p:cNvPr id="48" name="Shape 45"/>
          <p:cNvSpPr/>
          <p:nvPr/>
        </p:nvSpPr>
        <p:spPr>
          <a:xfrm>
            <a:off x="1865376" y="3977640"/>
            <a:ext cx="420624" cy="438912"/>
          </a:xfrm>
          <a:prstGeom prst="roundRect">
            <a:avLst>
              <a:gd name="adj" fmla="val 13043"/>
            </a:avLst>
          </a:prstGeom>
          <a:solidFill>
            <a:srgbClr val="FFE2E2"/>
          </a:solidFill>
          <a:ln w="19050">
            <a:solidFill>
              <a:srgbClr val="FF6B6B"/>
            </a:solidFill>
            <a:prstDash val="solid"/>
          </a:ln>
        </p:spPr>
      </p:sp>
      <p:sp>
        <p:nvSpPr>
          <p:cNvPr id="49" name="Text 46"/>
          <p:cNvSpPr txBox="1"/>
          <p:nvPr/>
        </p:nvSpPr>
        <p:spPr>
          <a:xfrm>
            <a:off x="1865376" y="3977640"/>
            <a:ext cx="420624" cy="438912"/>
          </a:xfrm>
          <a:prstGeom prst="rect">
            <a:avLst/>
          </a:prstGeom>
          <a:noFill/>
          <a:ln/>
        </p:spPr>
        <p:txBody>
          <a:bodyPr wrap="square" lIns="0" tIns="0" rIns="0" bIns="0" rtlCol="0" anchor="ctr"/>
          <a:lstStyle/>
          <a:p>
            <a:pPr algn="ctr" indent="0" marL="0">
              <a:buNone/>
            </a:pPr>
            <a:r>
              <a:rPr lang="en-US" sz="1700" b="1" dirty="0">
                <a:solidFill>
                  <a:srgbClr val="FF6B6B"/>
                </a:solidFill>
                <a:latin typeface="Consolas" pitchFamily="34" charset="0"/>
                <a:ea typeface="Consolas" pitchFamily="34" charset="-122"/>
                <a:cs typeface="Consolas" pitchFamily="34" charset="-120"/>
              </a:rPr>
              <a:t>G</a:t>
            </a:r>
            <a:endParaRPr lang="en-US" sz="1700" dirty="0"/>
          </a:p>
        </p:txBody>
      </p:sp>
      <p:sp>
        <p:nvSpPr>
          <p:cNvPr id="50" name="Shape 47"/>
          <p:cNvSpPr/>
          <p:nvPr/>
        </p:nvSpPr>
        <p:spPr>
          <a:xfrm>
            <a:off x="2340864" y="3977640"/>
            <a:ext cx="420624" cy="438912"/>
          </a:xfrm>
          <a:prstGeom prst="roundRect">
            <a:avLst>
              <a:gd name="adj" fmla="val 13043"/>
            </a:avLst>
          </a:prstGeom>
          <a:solidFill>
            <a:srgbClr val="DDF0EF"/>
          </a:solidFill>
          <a:ln w="12700">
            <a:solidFill>
              <a:srgbClr val="127E86"/>
            </a:solidFill>
            <a:prstDash val="solid"/>
          </a:ln>
        </p:spPr>
      </p:sp>
      <p:sp>
        <p:nvSpPr>
          <p:cNvPr id="51" name="Text 48"/>
          <p:cNvSpPr txBox="1"/>
          <p:nvPr/>
        </p:nvSpPr>
        <p:spPr>
          <a:xfrm>
            <a:off x="2340864" y="3977640"/>
            <a:ext cx="420624" cy="438912"/>
          </a:xfrm>
          <a:prstGeom prst="rect">
            <a:avLst/>
          </a:prstGeom>
          <a:noFill/>
          <a:ln/>
        </p:spPr>
        <p:txBody>
          <a:bodyPr wrap="square" lIns="0" tIns="0" rIns="0" bIns="0" rtlCol="0" anchor="ctr"/>
          <a:lstStyle/>
          <a:p>
            <a:pPr algn="ctr" indent="0" marL="0">
              <a:buNone/>
            </a:pPr>
            <a:r>
              <a:rPr lang="en-US" sz="1700" b="1" dirty="0">
                <a:solidFill>
                  <a:srgbClr val="15242B"/>
                </a:solidFill>
                <a:latin typeface="Consolas" pitchFamily="34" charset="0"/>
                <a:ea typeface="Consolas" pitchFamily="34" charset="-122"/>
                <a:cs typeface="Consolas" pitchFamily="34" charset="-120"/>
              </a:rPr>
              <a:t>G</a:t>
            </a:r>
            <a:endParaRPr lang="en-US" sz="1700" dirty="0"/>
          </a:p>
        </p:txBody>
      </p:sp>
      <p:sp>
        <p:nvSpPr>
          <p:cNvPr id="52" name="Text 49"/>
          <p:cNvSpPr txBox="1"/>
          <p:nvPr/>
        </p:nvSpPr>
        <p:spPr>
          <a:xfrm>
            <a:off x="4379976" y="3977640"/>
            <a:ext cx="914400" cy="438912"/>
          </a:xfrm>
          <a:prstGeom prst="rect">
            <a:avLst/>
          </a:prstGeom>
          <a:noFill/>
          <a:ln/>
        </p:spPr>
        <p:txBody>
          <a:bodyPr wrap="square" lIns="0" tIns="0" rIns="0" bIns="0" rtlCol="0" anchor="ctr"/>
          <a:lstStyle/>
          <a:p>
            <a:pPr algn="l" indent="0" marL="0">
              <a:buNone/>
            </a:pPr>
            <a:r>
              <a:rPr lang="en-US" sz="1250" b="1" dirty="0">
                <a:solidFill>
                  <a:srgbClr val="FF6B6B"/>
                </a:solidFill>
                <a:latin typeface="Malgun Gothic" pitchFamily="34" charset="0"/>
                <a:ea typeface="Malgun Gothic" pitchFamily="34" charset="-122"/>
                <a:cs typeface="Malgun Gothic" pitchFamily="34" charset="-120"/>
              </a:rPr>
              <a:t>위치 3</a:t>
            </a:r>
            <a:endParaRPr lang="en-US" sz="1250" dirty="0"/>
          </a:p>
        </p:txBody>
      </p:sp>
      <p:sp>
        <p:nvSpPr>
          <p:cNvPr id="53" name="Shape 50"/>
          <p:cNvSpPr/>
          <p:nvPr/>
        </p:nvSpPr>
        <p:spPr>
          <a:xfrm>
            <a:off x="914400" y="4526280"/>
            <a:ext cx="420624" cy="438912"/>
          </a:xfrm>
          <a:prstGeom prst="roundRect">
            <a:avLst>
              <a:gd name="adj" fmla="val 13043"/>
            </a:avLst>
          </a:prstGeom>
          <a:solidFill>
            <a:srgbClr val="DDF0EF"/>
          </a:solidFill>
          <a:ln w="12700">
            <a:solidFill>
              <a:srgbClr val="127E86"/>
            </a:solidFill>
            <a:prstDash val="solid"/>
          </a:ln>
        </p:spPr>
      </p:sp>
      <p:sp>
        <p:nvSpPr>
          <p:cNvPr id="54" name="Text 51"/>
          <p:cNvSpPr txBox="1"/>
          <p:nvPr/>
        </p:nvSpPr>
        <p:spPr>
          <a:xfrm>
            <a:off x="914400" y="4526280"/>
            <a:ext cx="420624" cy="438912"/>
          </a:xfrm>
          <a:prstGeom prst="rect">
            <a:avLst/>
          </a:prstGeom>
          <a:noFill/>
          <a:ln/>
        </p:spPr>
        <p:txBody>
          <a:bodyPr wrap="square" lIns="0" tIns="0" rIns="0" bIns="0" rtlCol="0" anchor="ctr"/>
          <a:lstStyle/>
          <a:p>
            <a:pPr algn="ctr" indent="0" marL="0">
              <a:buNone/>
            </a:pPr>
            <a:r>
              <a:rPr lang="en-US" sz="1700" b="1" dirty="0">
                <a:solidFill>
                  <a:srgbClr val="15242B"/>
                </a:solidFill>
                <a:latin typeface="Consolas" pitchFamily="34" charset="0"/>
                <a:ea typeface="Consolas" pitchFamily="34" charset="-122"/>
                <a:cs typeface="Consolas" pitchFamily="34" charset="-120"/>
              </a:rPr>
              <a:t>G</a:t>
            </a:r>
            <a:endParaRPr lang="en-US" sz="1700" dirty="0"/>
          </a:p>
        </p:txBody>
      </p:sp>
      <p:sp>
        <p:nvSpPr>
          <p:cNvPr id="55" name="Shape 52"/>
          <p:cNvSpPr/>
          <p:nvPr/>
        </p:nvSpPr>
        <p:spPr>
          <a:xfrm>
            <a:off x="1389888" y="4526280"/>
            <a:ext cx="420624" cy="438912"/>
          </a:xfrm>
          <a:prstGeom prst="roundRect">
            <a:avLst>
              <a:gd name="adj" fmla="val 13043"/>
            </a:avLst>
          </a:prstGeom>
          <a:solidFill>
            <a:srgbClr val="DDF0EF"/>
          </a:solidFill>
          <a:ln w="12700">
            <a:solidFill>
              <a:srgbClr val="127E86"/>
            </a:solidFill>
            <a:prstDash val="solid"/>
          </a:ln>
        </p:spPr>
      </p:sp>
      <p:sp>
        <p:nvSpPr>
          <p:cNvPr id="56" name="Text 53"/>
          <p:cNvSpPr txBox="1"/>
          <p:nvPr/>
        </p:nvSpPr>
        <p:spPr>
          <a:xfrm>
            <a:off x="1389888" y="4526280"/>
            <a:ext cx="420624" cy="438912"/>
          </a:xfrm>
          <a:prstGeom prst="rect">
            <a:avLst/>
          </a:prstGeom>
          <a:noFill/>
          <a:ln/>
        </p:spPr>
        <p:txBody>
          <a:bodyPr wrap="square" lIns="0" tIns="0" rIns="0" bIns="0" rtlCol="0" anchor="ctr"/>
          <a:lstStyle/>
          <a:p>
            <a:pPr algn="ctr" indent="0" marL="0">
              <a:buNone/>
            </a:pPr>
            <a:r>
              <a:rPr lang="en-US" sz="1700" b="1" dirty="0">
                <a:solidFill>
                  <a:srgbClr val="15242B"/>
                </a:solidFill>
                <a:latin typeface="Consolas" pitchFamily="34" charset="0"/>
                <a:ea typeface="Consolas" pitchFamily="34" charset="-122"/>
                <a:cs typeface="Consolas" pitchFamily="34" charset="-120"/>
              </a:rPr>
              <a:t>G</a:t>
            </a:r>
            <a:endParaRPr lang="en-US" sz="1700" dirty="0"/>
          </a:p>
        </p:txBody>
      </p:sp>
      <p:sp>
        <p:nvSpPr>
          <p:cNvPr id="57" name="Text 54"/>
          <p:cNvSpPr txBox="1"/>
          <p:nvPr/>
        </p:nvSpPr>
        <p:spPr>
          <a:xfrm>
            <a:off x="4379976" y="4526280"/>
            <a:ext cx="914400" cy="438912"/>
          </a:xfrm>
          <a:prstGeom prst="rect">
            <a:avLst/>
          </a:prstGeom>
          <a:noFill/>
          <a:ln/>
        </p:spPr>
        <p:txBody>
          <a:bodyPr wrap="square" lIns="0" tIns="0" rIns="0" bIns="0" rtlCol="0" anchor="ctr"/>
          <a:lstStyle/>
          <a:p>
            <a:pPr algn="l" indent="0" marL="0">
              <a:buNone/>
            </a:pPr>
            <a:r>
              <a:rPr lang="en-US" sz="1250" dirty="0">
                <a:solidFill>
                  <a:srgbClr val="5E7681"/>
                </a:solidFill>
                <a:latin typeface="Malgun Gothic" pitchFamily="34" charset="0"/>
                <a:ea typeface="Malgun Gothic" pitchFamily="34" charset="-122"/>
                <a:cs typeface="Malgun Gothic" pitchFamily="34" charset="-120"/>
              </a:rPr>
              <a:t>위치 5</a:t>
            </a:r>
            <a:endParaRPr lang="en-US" sz="1250" dirty="0"/>
          </a:p>
        </p:txBody>
      </p:sp>
      <p:sp>
        <p:nvSpPr>
          <p:cNvPr id="58" name="Shape 55"/>
          <p:cNvSpPr/>
          <p:nvPr/>
        </p:nvSpPr>
        <p:spPr>
          <a:xfrm>
            <a:off x="914400" y="5074920"/>
            <a:ext cx="420624" cy="438912"/>
          </a:xfrm>
          <a:prstGeom prst="roundRect">
            <a:avLst>
              <a:gd name="adj" fmla="val 13043"/>
            </a:avLst>
          </a:prstGeom>
          <a:solidFill>
            <a:srgbClr val="F6F9F9"/>
          </a:solidFill>
          <a:ln w="12700">
            <a:solidFill>
              <a:srgbClr val="E4EBED"/>
            </a:solidFill>
            <a:prstDash val="solid"/>
          </a:ln>
        </p:spPr>
      </p:sp>
      <p:sp>
        <p:nvSpPr>
          <p:cNvPr id="59" name="Text 56"/>
          <p:cNvSpPr txBox="1"/>
          <p:nvPr/>
        </p:nvSpPr>
        <p:spPr>
          <a:xfrm>
            <a:off x="914400" y="50749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T</a:t>
            </a:r>
            <a:endParaRPr lang="en-US" sz="1700" dirty="0"/>
          </a:p>
        </p:txBody>
      </p:sp>
      <p:sp>
        <p:nvSpPr>
          <p:cNvPr id="60" name="Shape 57"/>
          <p:cNvSpPr/>
          <p:nvPr/>
        </p:nvSpPr>
        <p:spPr>
          <a:xfrm>
            <a:off x="1389888" y="5074920"/>
            <a:ext cx="420624" cy="438912"/>
          </a:xfrm>
          <a:prstGeom prst="roundRect">
            <a:avLst>
              <a:gd name="adj" fmla="val 13043"/>
            </a:avLst>
          </a:prstGeom>
          <a:solidFill>
            <a:srgbClr val="F6F9F9"/>
          </a:solidFill>
          <a:ln w="12700">
            <a:solidFill>
              <a:srgbClr val="E4EBED"/>
            </a:solidFill>
            <a:prstDash val="solid"/>
          </a:ln>
        </p:spPr>
      </p:sp>
      <p:sp>
        <p:nvSpPr>
          <p:cNvPr id="61" name="Text 58"/>
          <p:cNvSpPr txBox="1"/>
          <p:nvPr/>
        </p:nvSpPr>
        <p:spPr>
          <a:xfrm>
            <a:off x="1389888" y="50749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62" name="Shape 59"/>
          <p:cNvSpPr/>
          <p:nvPr/>
        </p:nvSpPr>
        <p:spPr>
          <a:xfrm>
            <a:off x="1865376" y="5074920"/>
            <a:ext cx="420624" cy="438912"/>
          </a:xfrm>
          <a:prstGeom prst="roundRect">
            <a:avLst>
              <a:gd name="adj" fmla="val 13043"/>
            </a:avLst>
          </a:prstGeom>
          <a:solidFill>
            <a:srgbClr val="F6F9F9"/>
          </a:solidFill>
          <a:ln w="12700">
            <a:solidFill>
              <a:srgbClr val="E4EBED"/>
            </a:solidFill>
            <a:prstDash val="solid"/>
          </a:ln>
        </p:spPr>
      </p:sp>
      <p:sp>
        <p:nvSpPr>
          <p:cNvPr id="63" name="Text 60"/>
          <p:cNvSpPr txBox="1"/>
          <p:nvPr/>
        </p:nvSpPr>
        <p:spPr>
          <a:xfrm>
            <a:off x="1865376" y="50749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A</a:t>
            </a:r>
            <a:endParaRPr lang="en-US" sz="1700" dirty="0"/>
          </a:p>
        </p:txBody>
      </p:sp>
      <p:sp>
        <p:nvSpPr>
          <p:cNvPr id="64" name="Shape 61"/>
          <p:cNvSpPr/>
          <p:nvPr/>
        </p:nvSpPr>
        <p:spPr>
          <a:xfrm>
            <a:off x="2340864" y="5074920"/>
            <a:ext cx="420624" cy="438912"/>
          </a:xfrm>
          <a:prstGeom prst="roundRect">
            <a:avLst>
              <a:gd name="adj" fmla="val 13043"/>
            </a:avLst>
          </a:prstGeom>
          <a:solidFill>
            <a:srgbClr val="F6F9F9"/>
          </a:solidFill>
          <a:ln w="12700">
            <a:solidFill>
              <a:srgbClr val="E4EBED"/>
            </a:solidFill>
            <a:prstDash val="solid"/>
          </a:ln>
        </p:spPr>
      </p:sp>
      <p:sp>
        <p:nvSpPr>
          <p:cNvPr id="65" name="Text 62"/>
          <p:cNvSpPr txBox="1"/>
          <p:nvPr/>
        </p:nvSpPr>
        <p:spPr>
          <a:xfrm>
            <a:off x="2340864" y="50749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66" name="Shape 63"/>
          <p:cNvSpPr/>
          <p:nvPr/>
        </p:nvSpPr>
        <p:spPr>
          <a:xfrm>
            <a:off x="2816352" y="5074920"/>
            <a:ext cx="420624" cy="438912"/>
          </a:xfrm>
          <a:prstGeom prst="roundRect">
            <a:avLst>
              <a:gd name="adj" fmla="val 13043"/>
            </a:avLst>
          </a:prstGeom>
          <a:solidFill>
            <a:srgbClr val="F6F9F9"/>
          </a:solidFill>
          <a:ln w="12700">
            <a:solidFill>
              <a:srgbClr val="E4EBED"/>
            </a:solidFill>
            <a:prstDash val="solid"/>
          </a:ln>
        </p:spPr>
      </p:sp>
      <p:sp>
        <p:nvSpPr>
          <p:cNvPr id="67" name="Text 64"/>
          <p:cNvSpPr txBox="1"/>
          <p:nvPr/>
        </p:nvSpPr>
        <p:spPr>
          <a:xfrm>
            <a:off x="2816352" y="5074920"/>
            <a:ext cx="420624" cy="438912"/>
          </a:xfrm>
          <a:prstGeom prst="rect">
            <a:avLst/>
          </a:prstGeom>
          <a:noFill/>
          <a:ln/>
        </p:spPr>
        <p:txBody>
          <a:bodyPr wrap="square" lIns="0" tIns="0" rIns="0" bIns="0" rtlCol="0" anchor="ctr"/>
          <a:lstStyle/>
          <a:p>
            <a:pPr algn="ctr" indent="0" marL="0">
              <a:buNone/>
            </a:pPr>
            <a:r>
              <a:rPr lang="en-US" sz="1700" b="1" dirty="0">
                <a:solidFill>
                  <a:srgbClr val="C3CED1"/>
                </a:solidFill>
                <a:latin typeface="Consolas" pitchFamily="34" charset="0"/>
                <a:ea typeface="Consolas" pitchFamily="34" charset="-122"/>
                <a:cs typeface="Consolas" pitchFamily="34" charset="-120"/>
              </a:rPr>
              <a:t>G</a:t>
            </a:r>
            <a:endParaRPr lang="en-US" sz="1700" dirty="0"/>
          </a:p>
        </p:txBody>
      </p:sp>
      <p:sp>
        <p:nvSpPr>
          <p:cNvPr id="68" name="Text 65"/>
          <p:cNvSpPr txBox="1"/>
          <p:nvPr/>
        </p:nvSpPr>
        <p:spPr>
          <a:xfrm>
            <a:off x="4379976" y="5074920"/>
            <a:ext cx="914400" cy="438912"/>
          </a:xfrm>
          <a:prstGeom prst="rect">
            <a:avLst/>
          </a:prstGeom>
          <a:noFill/>
          <a:ln/>
        </p:spPr>
        <p:txBody>
          <a:bodyPr wrap="square" lIns="0" tIns="0" rIns="0" bIns="0" rtlCol="0" anchor="ctr"/>
          <a:lstStyle/>
          <a:p>
            <a:pPr algn="l" indent="0" marL="0">
              <a:buNone/>
            </a:pPr>
            <a:r>
              <a:rPr lang="en-US" sz="1250" dirty="0">
                <a:solidFill>
                  <a:srgbClr val="5E7681"/>
                </a:solidFill>
                <a:latin typeface="Malgun Gothic" pitchFamily="34" charset="0"/>
                <a:ea typeface="Malgun Gothic" pitchFamily="34" charset="-122"/>
                <a:cs typeface="Malgun Gothic" pitchFamily="34" charset="-120"/>
              </a:rPr>
              <a:t>위치 2</a:t>
            </a:r>
            <a:endParaRPr lang="en-US" sz="1250" dirty="0"/>
          </a:p>
        </p:txBody>
      </p:sp>
      <p:sp>
        <p:nvSpPr>
          <p:cNvPr id="69" name="Shape 66"/>
          <p:cNvSpPr/>
          <p:nvPr/>
        </p:nvSpPr>
        <p:spPr>
          <a:xfrm>
            <a:off x="6035040" y="1783080"/>
            <a:ext cx="5486400" cy="914400"/>
          </a:xfrm>
          <a:prstGeom prst="roundRect">
            <a:avLst>
              <a:gd name="adj" fmla="val 9000"/>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70" name="Shape 67"/>
          <p:cNvSpPr/>
          <p:nvPr/>
        </p:nvSpPr>
        <p:spPr>
          <a:xfrm>
            <a:off x="6263640" y="1984248"/>
            <a:ext cx="512064" cy="512064"/>
          </a:xfrm>
          <a:prstGeom prst="ellipse">
            <a:avLst/>
          </a:prstGeom>
          <a:solidFill>
            <a:srgbClr val="127E86"/>
          </a:solidFill>
          <a:ln/>
        </p:spPr>
      </p:sp>
      <p:sp>
        <p:nvSpPr>
          <p:cNvPr id="71" name="Text 68"/>
          <p:cNvSpPr txBox="1"/>
          <p:nvPr/>
        </p:nvSpPr>
        <p:spPr>
          <a:xfrm>
            <a:off x="6263640" y="1984248"/>
            <a:ext cx="512064" cy="512064"/>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1</a:t>
            </a:r>
            <a:endParaRPr lang="en-US" sz="1800" dirty="0"/>
          </a:p>
        </p:txBody>
      </p:sp>
      <p:sp>
        <p:nvSpPr>
          <p:cNvPr id="72" name="Text 69"/>
          <p:cNvSpPr txBox="1"/>
          <p:nvPr/>
        </p:nvSpPr>
        <p:spPr>
          <a:xfrm>
            <a:off x="6995160" y="1874520"/>
            <a:ext cx="4389120" cy="384048"/>
          </a:xfrm>
          <a:prstGeom prst="rect">
            <a:avLst/>
          </a:prstGeom>
          <a:noFill/>
          <a:ln/>
        </p:spPr>
        <p:txBody>
          <a:bodyPr wrap="square" lIns="0" tIns="0" rIns="0" bIns="0" rtlCol="0" anchor="ctr"/>
          <a:lstStyle/>
          <a:p>
            <a:pPr algn="l" indent="0" marL="0">
              <a:buNone/>
            </a:pPr>
            <a:r>
              <a:rPr lang="en-US" sz="1700" b="1" dirty="0">
                <a:solidFill>
                  <a:srgbClr val="127E86"/>
                </a:solidFill>
                <a:latin typeface="Malgun Gothic" pitchFamily="34" charset="0"/>
                <a:ea typeface="Malgun Gothic" pitchFamily="34" charset="-122"/>
                <a:cs typeface="Malgun Gothic" pitchFamily="34" charset="-120"/>
              </a:rPr>
              <a:t>G로 시작하는 구역</a:t>
            </a:r>
            <a:endParaRPr lang="en-US" sz="1700" dirty="0"/>
          </a:p>
        </p:txBody>
      </p:sp>
      <p:sp>
        <p:nvSpPr>
          <p:cNvPr id="73" name="Text 70"/>
          <p:cNvSpPr txBox="1"/>
          <p:nvPr/>
        </p:nvSpPr>
        <p:spPr>
          <a:xfrm>
            <a:off x="6995160" y="2258568"/>
            <a:ext cx="4389120" cy="347472"/>
          </a:xfrm>
          <a:prstGeom prst="rect">
            <a:avLst/>
          </a:prstGeom>
          <a:noFill/>
          <a:ln/>
        </p:spPr>
        <p:txBody>
          <a:bodyPr wrap="square" lIns="0" tIns="0" rIns="0" bIns="0" rtlCol="0" anchor="ctr"/>
          <a:lstStyle/>
          <a:p>
            <a:pPr algn="l" indent="0" marL="0">
              <a:buNone/>
            </a:pPr>
            <a:r>
              <a:rPr lang="en-US" sz="1400" dirty="0">
                <a:solidFill>
                  <a:srgbClr val="15242B"/>
                </a:solidFill>
                <a:latin typeface="Malgun Gothic" pitchFamily="34" charset="0"/>
                <a:ea typeface="Malgun Gothic" pitchFamily="34" charset="-122"/>
                <a:cs typeface="Malgun Gothic" pitchFamily="34" charset="-120"/>
              </a:rPr>
              <a:t>3줄 (G · GAGG · GG)</a:t>
            </a:r>
            <a:endParaRPr lang="en-US" sz="1400" dirty="0"/>
          </a:p>
        </p:txBody>
      </p:sp>
      <p:sp>
        <p:nvSpPr>
          <p:cNvPr id="74" name="Shape 71"/>
          <p:cNvSpPr/>
          <p:nvPr/>
        </p:nvSpPr>
        <p:spPr>
          <a:xfrm>
            <a:off x="6035040" y="2834640"/>
            <a:ext cx="5486400" cy="914400"/>
          </a:xfrm>
          <a:prstGeom prst="roundRect">
            <a:avLst>
              <a:gd name="adj" fmla="val 9000"/>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75" name="Shape 72"/>
          <p:cNvSpPr/>
          <p:nvPr/>
        </p:nvSpPr>
        <p:spPr>
          <a:xfrm>
            <a:off x="6263640" y="3035808"/>
            <a:ext cx="512064" cy="512064"/>
          </a:xfrm>
          <a:prstGeom prst="ellipse">
            <a:avLst/>
          </a:prstGeom>
          <a:solidFill>
            <a:srgbClr val="127E86"/>
          </a:solidFill>
          <a:ln/>
        </p:spPr>
      </p:sp>
      <p:sp>
        <p:nvSpPr>
          <p:cNvPr id="76" name="Text 73"/>
          <p:cNvSpPr txBox="1"/>
          <p:nvPr/>
        </p:nvSpPr>
        <p:spPr>
          <a:xfrm>
            <a:off x="6263640" y="3035808"/>
            <a:ext cx="512064" cy="512064"/>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2</a:t>
            </a:r>
            <a:endParaRPr lang="en-US" sz="1800" dirty="0"/>
          </a:p>
        </p:txBody>
      </p:sp>
      <p:sp>
        <p:nvSpPr>
          <p:cNvPr id="77" name="Text 74"/>
          <p:cNvSpPr txBox="1"/>
          <p:nvPr/>
        </p:nvSpPr>
        <p:spPr>
          <a:xfrm>
            <a:off x="6995160" y="2926080"/>
            <a:ext cx="4389120" cy="384048"/>
          </a:xfrm>
          <a:prstGeom prst="rect">
            <a:avLst/>
          </a:prstGeom>
          <a:noFill/>
          <a:ln/>
        </p:spPr>
        <p:txBody>
          <a:bodyPr wrap="square" lIns="0" tIns="0" rIns="0" bIns="0" rtlCol="0" anchor="ctr"/>
          <a:lstStyle/>
          <a:p>
            <a:pPr algn="l" indent="0" marL="0">
              <a:buNone/>
            </a:pPr>
            <a:r>
              <a:rPr lang="en-US" sz="1700" b="1" dirty="0">
                <a:solidFill>
                  <a:srgbClr val="127E86"/>
                </a:solidFill>
                <a:latin typeface="Malgun Gothic" pitchFamily="34" charset="0"/>
                <a:ea typeface="Malgun Gothic" pitchFamily="34" charset="-122"/>
                <a:cs typeface="Malgun Gothic" pitchFamily="34" charset="-120"/>
              </a:rPr>
              <a:t>그중 GA로 시작</a:t>
            </a:r>
            <a:endParaRPr lang="en-US" sz="1700" dirty="0"/>
          </a:p>
        </p:txBody>
      </p:sp>
      <p:sp>
        <p:nvSpPr>
          <p:cNvPr id="78" name="Text 75"/>
          <p:cNvSpPr txBox="1"/>
          <p:nvPr/>
        </p:nvSpPr>
        <p:spPr>
          <a:xfrm>
            <a:off x="6995160" y="3310128"/>
            <a:ext cx="4389120" cy="347472"/>
          </a:xfrm>
          <a:prstGeom prst="rect">
            <a:avLst/>
          </a:prstGeom>
          <a:noFill/>
          <a:ln/>
        </p:spPr>
        <p:txBody>
          <a:bodyPr wrap="square" lIns="0" tIns="0" rIns="0" bIns="0" rtlCol="0" anchor="ctr"/>
          <a:lstStyle/>
          <a:p>
            <a:pPr algn="l" indent="0" marL="0">
              <a:buNone/>
            </a:pPr>
            <a:r>
              <a:rPr lang="en-US" sz="1400" dirty="0">
                <a:solidFill>
                  <a:srgbClr val="15242B"/>
                </a:solidFill>
                <a:latin typeface="Malgun Gothic" pitchFamily="34" charset="0"/>
                <a:ea typeface="Malgun Gothic" pitchFamily="34" charset="-122"/>
                <a:cs typeface="Malgun Gothic" pitchFamily="34" charset="-120"/>
              </a:rPr>
              <a:t>1줄 (GAGG)</a:t>
            </a:r>
            <a:endParaRPr lang="en-US" sz="1400" dirty="0"/>
          </a:p>
        </p:txBody>
      </p:sp>
      <p:sp>
        <p:nvSpPr>
          <p:cNvPr id="79" name="Shape 76"/>
          <p:cNvSpPr/>
          <p:nvPr/>
        </p:nvSpPr>
        <p:spPr>
          <a:xfrm>
            <a:off x="6035040" y="3886200"/>
            <a:ext cx="5486400" cy="914400"/>
          </a:xfrm>
          <a:prstGeom prst="roundRect">
            <a:avLst>
              <a:gd name="adj" fmla="val 9000"/>
            </a:avLst>
          </a:prstGeom>
          <a:solidFill>
            <a:srgbClr val="F0F5F6"/>
          </a:solidFill>
          <a:ln w="12700">
            <a:solidFill>
              <a:srgbClr val="FF6B6B"/>
            </a:solidFill>
            <a:prstDash val="solid"/>
          </a:ln>
          <a:effectLst>
            <a:outerShdw sx="100000" sy="100000" kx="0" ky="0" algn="bl" rotWithShape="0" blurRad="88900" dist="38100" dir="5400000">
              <a:srgbClr val="9AAEB3">
                <a:alpha val="28000"/>
              </a:srgbClr>
            </a:outerShdw>
          </a:effectLst>
        </p:spPr>
      </p:sp>
      <p:sp>
        <p:nvSpPr>
          <p:cNvPr id="80" name="Shape 77"/>
          <p:cNvSpPr/>
          <p:nvPr/>
        </p:nvSpPr>
        <p:spPr>
          <a:xfrm>
            <a:off x="6263640" y="4087368"/>
            <a:ext cx="512064" cy="512064"/>
          </a:xfrm>
          <a:prstGeom prst="ellipse">
            <a:avLst/>
          </a:prstGeom>
          <a:solidFill>
            <a:srgbClr val="FF6B6B"/>
          </a:solidFill>
          <a:ln/>
        </p:spPr>
      </p:sp>
      <p:sp>
        <p:nvSpPr>
          <p:cNvPr id="81" name="Text 78"/>
          <p:cNvSpPr txBox="1"/>
          <p:nvPr/>
        </p:nvSpPr>
        <p:spPr>
          <a:xfrm>
            <a:off x="6263640" y="4087368"/>
            <a:ext cx="512064" cy="512064"/>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3</a:t>
            </a:r>
            <a:endParaRPr lang="en-US" sz="1800" dirty="0"/>
          </a:p>
        </p:txBody>
      </p:sp>
      <p:sp>
        <p:nvSpPr>
          <p:cNvPr id="82" name="Text 79"/>
          <p:cNvSpPr txBox="1"/>
          <p:nvPr/>
        </p:nvSpPr>
        <p:spPr>
          <a:xfrm>
            <a:off x="6995160" y="3977640"/>
            <a:ext cx="4389120" cy="384048"/>
          </a:xfrm>
          <a:prstGeom prst="rect">
            <a:avLst/>
          </a:prstGeom>
          <a:noFill/>
          <a:ln/>
        </p:spPr>
        <p:txBody>
          <a:bodyPr wrap="square" lIns="0" tIns="0" rIns="0" bIns="0" rtlCol="0" anchor="ctr"/>
          <a:lstStyle/>
          <a:p>
            <a:pPr algn="l" indent="0" marL="0">
              <a:buNone/>
            </a:pPr>
            <a:r>
              <a:rPr lang="en-US" sz="1700" b="1" dirty="0">
                <a:solidFill>
                  <a:srgbClr val="FF6B6B"/>
                </a:solidFill>
                <a:latin typeface="Malgun Gothic" pitchFamily="34" charset="0"/>
                <a:ea typeface="Malgun Gothic" pitchFamily="34" charset="-122"/>
                <a:cs typeface="Malgun Gothic" pitchFamily="34" charset="-120"/>
              </a:rPr>
              <a:t>GAG로 시작 → GAGG</a:t>
            </a:r>
            <a:endParaRPr lang="en-US" sz="1700" dirty="0"/>
          </a:p>
        </p:txBody>
      </p:sp>
      <p:sp>
        <p:nvSpPr>
          <p:cNvPr id="83" name="Text 80"/>
          <p:cNvSpPr txBox="1"/>
          <p:nvPr/>
        </p:nvSpPr>
        <p:spPr>
          <a:xfrm>
            <a:off x="6995160" y="4361688"/>
            <a:ext cx="4389120" cy="347472"/>
          </a:xfrm>
          <a:prstGeom prst="rect">
            <a:avLst/>
          </a:prstGeom>
          <a:noFill/>
          <a:ln/>
        </p:spPr>
        <p:txBody>
          <a:bodyPr wrap="square" lIns="0" tIns="0" rIns="0" bIns="0" rtlCol="0" anchor="ctr"/>
          <a:lstStyle/>
          <a:p>
            <a:pPr algn="l" indent="0" marL="0">
              <a:buNone/>
            </a:pPr>
            <a:r>
              <a:rPr lang="en-US" sz="1400" dirty="0">
                <a:solidFill>
                  <a:srgbClr val="15242B"/>
                </a:solidFill>
                <a:latin typeface="Malgun Gothic" pitchFamily="34" charset="0"/>
                <a:ea typeface="Malgun Gothic" pitchFamily="34" charset="-122"/>
                <a:cs typeface="Malgun Gothic" pitchFamily="34" charset="-120"/>
              </a:rPr>
              <a:t>위치 3 ✓</a:t>
            </a:r>
            <a:endParaRPr lang="en-US" sz="1400" dirty="0"/>
          </a:p>
        </p:txBody>
      </p:sp>
      <p:sp>
        <p:nvSpPr>
          <p:cNvPr id="84" name="Shape 81"/>
          <p:cNvSpPr/>
          <p:nvPr/>
        </p:nvSpPr>
        <p:spPr>
          <a:xfrm>
            <a:off x="6035040" y="4937760"/>
            <a:ext cx="5486400" cy="868680"/>
          </a:xfrm>
          <a:prstGeom prst="roundRect">
            <a:avLst>
              <a:gd name="adj" fmla="val 9474"/>
            </a:avLst>
          </a:prstGeom>
          <a:solidFill>
            <a:srgbClr val="F0F5F6"/>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85" name="Shape 82"/>
          <p:cNvSpPr/>
          <p:nvPr/>
        </p:nvSpPr>
        <p:spPr>
          <a:xfrm>
            <a:off x="6217920" y="5029200"/>
            <a:ext cx="658368" cy="658368"/>
          </a:xfrm>
          <a:prstGeom prst="ellipse">
            <a:avLst/>
          </a:prstGeom>
          <a:solidFill>
            <a:srgbClr val="FFFFFF"/>
          </a:solidFill>
          <a:ln/>
        </p:spPr>
      </p:sp>
      <p:pic>
        <p:nvPicPr>
          <p:cNvPr id="86" name="Image 1" descr="preencoded.png">    </p:cNvPr>
          <p:cNvPicPr>
            <a:picLocks noChangeAspect="1"/>
          </p:cNvPicPr>
          <p:nvPr/>
        </p:nvPicPr>
        <p:blipFill>
          <a:blip r:embed="rId2"/>
          <a:stretch>
            <a:fillRect/>
          </a:stretch>
        </p:blipFill>
        <p:spPr>
          <a:xfrm>
            <a:off x="6375928" y="5187208"/>
            <a:ext cx="342351" cy="342351"/>
          </a:xfrm>
          <a:prstGeom prst="rect">
            <a:avLst/>
          </a:prstGeom>
        </p:spPr>
      </p:pic>
      <p:sp>
        <p:nvSpPr>
          <p:cNvPr id="87" name="Text 83"/>
          <p:cNvSpPr txBox="1"/>
          <p:nvPr/>
        </p:nvSpPr>
        <p:spPr>
          <a:xfrm>
            <a:off x="7040880" y="4956048"/>
            <a:ext cx="4343400" cy="822960"/>
          </a:xfrm>
          <a:prstGeom prst="rect">
            <a:avLst/>
          </a:prstGeom>
          <a:noFill/>
          <a:ln/>
        </p:spPr>
        <p:txBody>
          <a:bodyPr wrap="square" lIns="0" tIns="0" rIns="0" bIns="0" rtlCol="0" anchor="ctr"/>
          <a:lstStyle/>
          <a:p>
            <a:pPr algn="l" indent="0" marL="0">
              <a:buNone/>
            </a:pPr>
            <a:r>
              <a:rPr lang="en-US" sz="1350" dirty="0">
                <a:solidFill>
                  <a:srgbClr val="15242B"/>
                </a:solidFill>
                <a:latin typeface="Malgun Gothic" pitchFamily="34" charset="0"/>
                <a:ea typeface="Malgun Gothic" pitchFamily="34" charset="-122"/>
                <a:cs typeface="Malgun Gothic" pitchFamily="34" charset="-120"/>
              </a:rPr>
              <a:t>처음부터 다 훑지 않고 '구역'을 좁힌다 — 전화번호부에서 이름 찾기와 같습니다</a:t>
            </a:r>
            <a:endParaRPr lang="en-US" sz="1350" dirty="0"/>
          </a:p>
        </p:txBody>
      </p:sp>
      <p:sp>
        <p:nvSpPr>
          <p:cNvPr id="88" name="Text 84"/>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89" name="Text 85"/>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⑤ 문제</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사람 유전체로 만들면 꼬리 사전이 너무 크다</a:t>
            </a:r>
            <a:endParaRPr lang="en-US" sz="2800" dirty="0"/>
          </a:p>
        </p:txBody>
      </p:sp>
      <p:sp>
        <p:nvSpPr>
          <p:cNvPr id="6" name="Shape 3"/>
          <p:cNvSpPr/>
          <p:nvPr/>
        </p:nvSpPr>
        <p:spPr>
          <a:xfrm>
            <a:off x="685800" y="1783080"/>
            <a:ext cx="4846320" cy="3108960"/>
          </a:xfrm>
          <a:prstGeom prst="roundRect">
            <a:avLst>
              <a:gd name="adj" fmla="val 2647"/>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7" name="Text 4"/>
          <p:cNvSpPr txBox="1"/>
          <p:nvPr/>
        </p:nvSpPr>
        <p:spPr>
          <a:xfrm>
            <a:off x="960120" y="1965960"/>
            <a:ext cx="4389120" cy="365760"/>
          </a:xfrm>
          <a:prstGeom prst="rect">
            <a:avLst/>
          </a:prstGeom>
          <a:noFill/>
          <a:ln/>
        </p:spPr>
        <p:txBody>
          <a:bodyPr wrap="square" lIns="0" tIns="0" rIns="0" bIns="0" rtlCol="0" anchor="ctr"/>
          <a:lstStyle/>
          <a:p>
            <a:pPr algn="l" indent="0" marL="0">
              <a:buNone/>
            </a:pPr>
            <a:r>
              <a:rPr lang="en-US" sz="1500" b="1" dirty="0">
                <a:solidFill>
                  <a:srgbClr val="127E86"/>
                </a:solidFill>
                <a:latin typeface="Malgun Gothic" pitchFamily="34" charset="0"/>
                <a:ea typeface="Malgun Gothic" pitchFamily="34" charset="-122"/>
                <a:cs typeface="Malgun Gothic" pitchFamily="34" charset="-120"/>
              </a:rPr>
              <a:t>예시 CCTGAGG</a:t>
            </a:r>
            <a:endParaRPr lang="en-US" sz="1500" dirty="0"/>
          </a:p>
        </p:txBody>
      </p:sp>
      <p:sp>
        <p:nvSpPr>
          <p:cNvPr id="8" name="Text 5"/>
          <p:cNvSpPr txBox="1"/>
          <p:nvPr/>
        </p:nvSpPr>
        <p:spPr>
          <a:xfrm>
            <a:off x="960120" y="2468880"/>
            <a:ext cx="4389120" cy="777240"/>
          </a:xfrm>
          <a:prstGeom prst="rect">
            <a:avLst/>
          </a:prstGeom>
          <a:noFill/>
          <a:ln/>
        </p:spPr>
        <p:txBody>
          <a:bodyPr wrap="square" lIns="0" tIns="0" rIns="0" bIns="0" rtlCol="0" anchor="ctr"/>
          <a:lstStyle/>
          <a:p>
            <a:pPr algn="l" indent="0" marL="0">
              <a:buNone/>
            </a:pPr>
            <a:r>
              <a:rPr lang="en-US" sz="4000" b="1" dirty="0">
                <a:solidFill>
                  <a:srgbClr val="0F2E3D"/>
                </a:solidFill>
                <a:latin typeface="Malgun Gothic" pitchFamily="34" charset="0"/>
                <a:ea typeface="Malgun Gothic" pitchFamily="34" charset="-122"/>
                <a:cs typeface="Malgun Gothic" pitchFamily="34" charset="-120"/>
              </a:rPr>
              <a:t>꼬리 7개</a:t>
            </a:r>
            <a:endParaRPr lang="en-US" sz="4000" dirty="0"/>
          </a:p>
        </p:txBody>
      </p:sp>
      <p:sp>
        <p:nvSpPr>
          <p:cNvPr id="9" name="Text 6"/>
          <p:cNvSpPr txBox="1"/>
          <p:nvPr/>
        </p:nvSpPr>
        <p:spPr>
          <a:xfrm>
            <a:off x="960120" y="3337560"/>
            <a:ext cx="4389120" cy="365760"/>
          </a:xfrm>
          <a:prstGeom prst="rect">
            <a:avLst/>
          </a:prstGeom>
          <a:noFill/>
          <a:ln/>
        </p:spPr>
        <p:txBody>
          <a:bodyPr wrap="square" lIns="0" tIns="0" rIns="0" bIns="0" rtlCol="0" anchor="ctr"/>
          <a:lstStyle/>
          <a:p>
            <a:pPr algn="l" indent="0" marL="0">
              <a:buNone/>
            </a:pPr>
            <a:r>
              <a:rPr lang="en-US" sz="1600" dirty="0">
                <a:solidFill>
                  <a:srgbClr val="15242B"/>
                </a:solidFill>
                <a:latin typeface="Malgun Gothic" pitchFamily="34" charset="0"/>
                <a:ea typeface="Malgun Gothic" pitchFamily="34" charset="-122"/>
                <a:cs typeface="Malgun Gothic" pitchFamily="34" charset="-120"/>
              </a:rPr>
              <a:t>가장 긴 꼬리 7글자</a:t>
            </a:r>
            <a:endParaRPr lang="en-US" sz="1600" dirty="0"/>
          </a:p>
        </p:txBody>
      </p:sp>
      <p:sp>
        <p:nvSpPr>
          <p:cNvPr id="10" name="Text 7"/>
          <p:cNvSpPr txBox="1"/>
          <p:nvPr/>
        </p:nvSpPr>
        <p:spPr>
          <a:xfrm>
            <a:off x="960120" y="3794760"/>
            <a:ext cx="4389120" cy="365760"/>
          </a:xfrm>
          <a:prstGeom prst="rect">
            <a:avLst/>
          </a:prstGeom>
          <a:noFill/>
          <a:ln/>
        </p:spPr>
        <p:txBody>
          <a:bodyPr wrap="square" lIns="0" tIns="0" rIns="0" bIns="0" rtlCol="0" anchor="ctr"/>
          <a:lstStyle/>
          <a:p>
            <a:pPr algn="l" indent="0" marL="0">
              <a:buNone/>
            </a:pPr>
            <a:r>
              <a:rPr lang="en-US" sz="1500" dirty="0">
                <a:solidFill>
                  <a:srgbClr val="5E7681"/>
                </a:solidFill>
                <a:latin typeface="Malgun Gothic" pitchFamily="34" charset="0"/>
                <a:ea typeface="Malgun Gothic" pitchFamily="34" charset="-122"/>
                <a:cs typeface="Malgun Gothic" pitchFamily="34" charset="-120"/>
              </a:rPr>
              <a:t>→ 다 적어도 문제없음</a:t>
            </a:r>
            <a:endParaRPr lang="en-US" sz="1500" dirty="0"/>
          </a:p>
        </p:txBody>
      </p:sp>
      <p:sp>
        <p:nvSpPr>
          <p:cNvPr id="11" name="Shape 8"/>
          <p:cNvSpPr/>
          <p:nvPr/>
        </p:nvSpPr>
        <p:spPr>
          <a:xfrm>
            <a:off x="5715000" y="3154680"/>
            <a:ext cx="685800" cy="384048"/>
          </a:xfrm>
          <a:prstGeom prst="rightArrow">
            <a:avLst/>
          </a:prstGeom>
          <a:solidFill>
            <a:srgbClr val="F2B441"/>
          </a:solidFill>
          <a:ln/>
        </p:spPr>
      </p:sp>
      <p:sp>
        <p:nvSpPr>
          <p:cNvPr id="12" name="Shape 9"/>
          <p:cNvSpPr/>
          <p:nvPr/>
        </p:nvSpPr>
        <p:spPr>
          <a:xfrm>
            <a:off x="6675120" y="1783080"/>
            <a:ext cx="4846320" cy="3108960"/>
          </a:xfrm>
          <a:prstGeom prst="roundRect">
            <a:avLst>
              <a:gd name="adj" fmla="val 2647"/>
            </a:avLst>
          </a:prstGeom>
          <a:solidFill>
            <a:srgbClr val="FFFFFF"/>
          </a:solidFill>
          <a:ln w="12700">
            <a:solidFill>
              <a:srgbClr val="FF6B6B"/>
            </a:solidFill>
            <a:prstDash val="solid"/>
          </a:ln>
          <a:effectLst>
            <a:outerShdw sx="100000" sy="100000" kx="0" ky="0" algn="bl" rotWithShape="0" blurRad="88900" dist="38100" dir="5400000">
              <a:srgbClr val="9AAEB3">
                <a:alpha val="28000"/>
              </a:srgbClr>
            </a:outerShdw>
          </a:effectLst>
        </p:spPr>
      </p:sp>
      <p:sp>
        <p:nvSpPr>
          <p:cNvPr id="13" name="Text 10"/>
          <p:cNvSpPr txBox="1"/>
          <p:nvPr/>
        </p:nvSpPr>
        <p:spPr>
          <a:xfrm>
            <a:off x="6949440" y="1965960"/>
            <a:ext cx="4389120" cy="365760"/>
          </a:xfrm>
          <a:prstGeom prst="rect">
            <a:avLst/>
          </a:prstGeom>
          <a:noFill/>
          <a:ln/>
        </p:spPr>
        <p:txBody>
          <a:bodyPr wrap="square" lIns="0" tIns="0" rIns="0" bIns="0" rtlCol="0" anchor="ctr"/>
          <a:lstStyle/>
          <a:p>
            <a:pPr algn="l" indent="0" marL="0">
              <a:buNone/>
            </a:pPr>
            <a:r>
              <a:rPr lang="en-US" sz="1500" b="1" dirty="0">
                <a:solidFill>
                  <a:srgbClr val="FF6B6B"/>
                </a:solidFill>
                <a:latin typeface="Malgun Gothic" pitchFamily="34" charset="0"/>
                <a:ea typeface="Malgun Gothic" pitchFamily="34" charset="-122"/>
                <a:cs typeface="Malgun Gothic" pitchFamily="34" charset="-120"/>
              </a:rPr>
              <a:t>사람 유전체</a:t>
            </a:r>
            <a:endParaRPr lang="en-US" sz="1500" dirty="0"/>
          </a:p>
        </p:txBody>
      </p:sp>
      <p:sp>
        <p:nvSpPr>
          <p:cNvPr id="14" name="Text 11"/>
          <p:cNvSpPr txBox="1"/>
          <p:nvPr/>
        </p:nvSpPr>
        <p:spPr>
          <a:xfrm>
            <a:off x="6949440" y="2468880"/>
            <a:ext cx="4389120" cy="777240"/>
          </a:xfrm>
          <a:prstGeom prst="rect">
            <a:avLst/>
          </a:prstGeom>
          <a:noFill/>
          <a:ln/>
        </p:spPr>
        <p:txBody>
          <a:bodyPr wrap="square" lIns="0" tIns="0" rIns="0" bIns="0" rtlCol="0" anchor="ctr"/>
          <a:lstStyle/>
          <a:p>
            <a:pPr algn="l" indent="0" marL="0">
              <a:buNone/>
            </a:pPr>
            <a:r>
              <a:rPr lang="en-US" sz="4000" b="1" dirty="0">
                <a:solidFill>
                  <a:srgbClr val="FF6B6B"/>
                </a:solidFill>
                <a:latin typeface="Malgun Gothic" pitchFamily="34" charset="0"/>
                <a:ea typeface="Malgun Gothic" pitchFamily="34" charset="-122"/>
                <a:cs typeface="Malgun Gothic" pitchFamily="34" charset="-120"/>
              </a:rPr>
              <a:t>꼬리 31억 개</a:t>
            </a:r>
            <a:endParaRPr lang="en-US" sz="4000" dirty="0"/>
          </a:p>
        </p:txBody>
      </p:sp>
      <p:sp>
        <p:nvSpPr>
          <p:cNvPr id="15" name="Text 12"/>
          <p:cNvSpPr txBox="1"/>
          <p:nvPr/>
        </p:nvSpPr>
        <p:spPr>
          <a:xfrm>
            <a:off x="6949440" y="3337560"/>
            <a:ext cx="4389120" cy="365760"/>
          </a:xfrm>
          <a:prstGeom prst="rect">
            <a:avLst/>
          </a:prstGeom>
          <a:noFill/>
          <a:ln/>
        </p:spPr>
        <p:txBody>
          <a:bodyPr wrap="square" lIns="0" tIns="0" rIns="0" bIns="0" rtlCol="0" anchor="ctr"/>
          <a:lstStyle/>
          <a:p>
            <a:pPr algn="l" indent="0" marL="0">
              <a:buNone/>
            </a:pPr>
            <a:r>
              <a:rPr lang="en-US" sz="1600" dirty="0">
                <a:solidFill>
                  <a:srgbClr val="15242B"/>
                </a:solidFill>
                <a:latin typeface="Malgun Gothic" pitchFamily="34" charset="0"/>
                <a:ea typeface="Malgun Gothic" pitchFamily="34" charset="-122"/>
                <a:cs typeface="Malgun Gothic" pitchFamily="34" charset="-120"/>
              </a:rPr>
              <a:t>가장 긴 꼬리 31억 글자</a:t>
            </a:r>
            <a:endParaRPr lang="en-US" sz="1600" dirty="0"/>
          </a:p>
        </p:txBody>
      </p:sp>
      <p:sp>
        <p:nvSpPr>
          <p:cNvPr id="16" name="Text 13"/>
          <p:cNvSpPr txBox="1"/>
          <p:nvPr/>
        </p:nvSpPr>
        <p:spPr>
          <a:xfrm>
            <a:off x="6949440" y="3794760"/>
            <a:ext cx="4389120" cy="640080"/>
          </a:xfrm>
          <a:prstGeom prst="rect">
            <a:avLst/>
          </a:prstGeom>
          <a:noFill/>
          <a:ln/>
        </p:spPr>
        <p:txBody>
          <a:bodyPr wrap="square" lIns="0" tIns="0" rIns="0" bIns="0" rtlCol="0" anchor="t"/>
          <a:lstStyle/>
          <a:p>
            <a:pPr algn="l" indent="0" marL="0">
              <a:buNone/>
            </a:pPr>
            <a:r>
              <a:rPr lang="en-US" sz="1500" dirty="0">
                <a:solidFill>
                  <a:srgbClr val="5E7681"/>
                </a:solidFill>
                <a:latin typeface="Malgun Gothic" pitchFamily="34" charset="0"/>
                <a:ea typeface="Malgun Gothic" pitchFamily="34" charset="-122"/>
                <a:cs typeface="Malgun Gothic" pitchFamily="34" charset="-120"/>
              </a:rPr>
              <a:t>→ 꼬리를 그대로 적으면 저장할 수 없음</a:t>
            </a:r>
            <a:endParaRPr lang="en-US" sz="1500" dirty="0"/>
          </a:p>
        </p:txBody>
      </p:sp>
      <p:sp>
        <p:nvSpPr>
          <p:cNvPr id="17" name="Shape 14"/>
          <p:cNvSpPr/>
          <p:nvPr/>
        </p:nvSpPr>
        <p:spPr>
          <a:xfrm>
            <a:off x="685800" y="5166360"/>
            <a:ext cx="10835640" cy="777240"/>
          </a:xfrm>
          <a:prstGeom prst="roundRect">
            <a:avLst>
              <a:gd name="adj" fmla="val 10588"/>
            </a:avLst>
          </a:prstGeom>
          <a:solidFill>
            <a:srgbClr val="0F2E3D"/>
          </a:solidFill>
          <a:ln w="12700">
            <a:solidFill>
              <a:srgbClr val="0F2E3D"/>
            </a:solidFill>
            <a:prstDash val="solid"/>
          </a:ln>
          <a:effectLst>
            <a:outerShdw sx="100000" sy="100000" kx="0" ky="0" algn="bl" rotWithShape="0" blurRad="88900" dist="38100" dir="5400000">
              <a:srgbClr val="9AAEB3">
                <a:alpha val="28000"/>
              </a:srgbClr>
            </a:outerShdw>
          </a:effectLst>
        </p:spPr>
      </p:sp>
      <p:sp>
        <p:nvSpPr>
          <p:cNvPr id="18" name="Text 15"/>
          <p:cNvSpPr txBox="1"/>
          <p:nvPr/>
        </p:nvSpPr>
        <p:spPr>
          <a:xfrm>
            <a:off x="960120" y="5166360"/>
            <a:ext cx="10332720" cy="777240"/>
          </a:xfrm>
          <a:prstGeom prst="rect">
            <a:avLst/>
          </a:prstGeom>
          <a:noFill/>
          <a:ln/>
        </p:spPr>
        <p:txBody>
          <a:bodyPr wrap="square" lIns="0" tIns="0" rIns="0" bIns="0" rtlCol="0" anchor="ctr"/>
          <a:lstStyle/>
          <a:p>
            <a:pPr algn="l" indent="0" marL="0">
              <a:buNone/>
            </a:pPr>
            <a:r>
              <a:rPr lang="en-US" sz="1600" b="1" dirty="0">
                <a:solidFill>
                  <a:srgbClr val="1FC79B"/>
                </a:solidFill>
                <a:latin typeface="Malgun Gothic" pitchFamily="34" charset="0"/>
                <a:ea typeface="Malgun Gothic" pitchFamily="34" charset="-122"/>
                <a:cs typeface="Malgun Gothic" pitchFamily="34" charset="-120"/>
              </a:rPr>
              <a:t>해결: </a:t>
            </a:r>
            <a:pPr algn="l" indent="0" marL="0">
              <a:buNone/>
            </a:pPr>
            <a:r>
              <a:rPr lang="en-US" sz="1600" dirty="0">
                <a:solidFill>
                  <a:srgbClr val="FFFFFF"/>
                </a:solidFill>
                <a:latin typeface="Malgun Gothic" pitchFamily="34" charset="0"/>
                <a:ea typeface="Malgun Gothic" pitchFamily="34" charset="-122"/>
                <a:cs typeface="Malgun Gothic" pitchFamily="34" charset="-120"/>
              </a:rPr>
              <a:t>꼬리 본문은 버리고, 꼬리마다 '바로 앞 글자' 하나만 적어 둔다 → 다음 장</a:t>
            </a:r>
            <a:endParaRPr lang="en-US" sz="1600" dirty="0"/>
          </a:p>
        </p:txBody>
      </p:sp>
      <p:sp>
        <p:nvSpPr>
          <p:cNvPr id="19" name="Text 16"/>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20" name="Text 17"/>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⑥ 해결: 앞 글자 한 줄</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꼬리마다 '바로 앞 글자' 하나만 적는다</a:t>
            </a:r>
            <a:endParaRPr lang="en-US" sz="2800" dirty="0"/>
          </a:p>
        </p:txBody>
      </p:sp>
      <p:sp>
        <p:nvSpPr>
          <p:cNvPr id="6" name="Text 3"/>
          <p:cNvSpPr txBox="1"/>
          <p:nvPr/>
        </p:nvSpPr>
        <p:spPr>
          <a:xfrm>
            <a:off x="822960" y="1627632"/>
            <a:ext cx="2286000" cy="320040"/>
          </a:xfrm>
          <a:prstGeom prst="rect">
            <a:avLst/>
          </a:prstGeom>
          <a:noFill/>
          <a:ln/>
        </p:spPr>
        <p:txBody>
          <a:bodyPr wrap="square" lIns="0" tIns="0" rIns="0" bIns="0" rtlCol="0" anchor="ctr"/>
          <a:lstStyle/>
          <a:p>
            <a:pPr algn="l" indent="0" marL="0">
              <a:buNone/>
            </a:pPr>
            <a:r>
              <a:rPr lang="en-US" sz="1350" b="1" dirty="0">
                <a:solidFill>
                  <a:srgbClr val="127E86"/>
                </a:solidFill>
                <a:latin typeface="Malgun Gothic" pitchFamily="34" charset="0"/>
                <a:ea typeface="Malgun Gothic" pitchFamily="34" charset="-122"/>
                <a:cs typeface="Malgun Gothic" pitchFamily="34" charset="-120"/>
              </a:rPr>
              <a:t>사전순 꼬리</a:t>
            </a:r>
            <a:endParaRPr lang="en-US" sz="1350" dirty="0"/>
          </a:p>
        </p:txBody>
      </p:sp>
      <p:sp>
        <p:nvSpPr>
          <p:cNvPr id="7" name="Text 4"/>
          <p:cNvSpPr txBox="1"/>
          <p:nvPr/>
        </p:nvSpPr>
        <p:spPr>
          <a:xfrm>
            <a:off x="3749040" y="1627632"/>
            <a:ext cx="2743200" cy="320040"/>
          </a:xfrm>
          <a:prstGeom prst="rect">
            <a:avLst/>
          </a:prstGeom>
          <a:noFill/>
          <a:ln/>
        </p:spPr>
        <p:txBody>
          <a:bodyPr wrap="square" lIns="0" tIns="0" rIns="0" bIns="0" rtlCol="0" anchor="ctr"/>
          <a:lstStyle/>
          <a:p>
            <a:pPr algn="l" indent="0" marL="0">
              <a:buNone/>
            </a:pPr>
            <a:r>
              <a:rPr lang="en-US" sz="1350" b="1" dirty="0">
                <a:solidFill>
                  <a:srgbClr val="5E7681"/>
                </a:solidFill>
                <a:latin typeface="Malgun Gothic" pitchFamily="34" charset="0"/>
                <a:ea typeface="Malgun Gothic" pitchFamily="34" charset="-122"/>
                <a:cs typeface="Malgun Gothic" pitchFamily="34" charset="-120"/>
              </a:rPr>
              <a:t>원래 서열에서 보면</a:t>
            </a:r>
            <a:endParaRPr lang="en-US" sz="1350" dirty="0"/>
          </a:p>
        </p:txBody>
      </p:sp>
      <p:sp>
        <p:nvSpPr>
          <p:cNvPr id="8" name="Text 5"/>
          <p:cNvSpPr txBox="1"/>
          <p:nvPr/>
        </p:nvSpPr>
        <p:spPr>
          <a:xfrm>
            <a:off x="6537960" y="1627632"/>
            <a:ext cx="1097280" cy="320040"/>
          </a:xfrm>
          <a:prstGeom prst="rect">
            <a:avLst/>
          </a:prstGeom>
          <a:noFill/>
          <a:ln/>
        </p:spPr>
        <p:txBody>
          <a:bodyPr wrap="square" lIns="0" tIns="0" rIns="0" bIns="0" rtlCol="0" anchor="ctr"/>
          <a:lstStyle/>
          <a:p>
            <a:pPr algn="ctr" indent="0" marL="0">
              <a:buNone/>
            </a:pPr>
            <a:r>
              <a:rPr lang="en-US" sz="1350" b="1" dirty="0">
                <a:solidFill>
                  <a:srgbClr val="FF6B6B"/>
                </a:solidFill>
                <a:latin typeface="Malgun Gothic" pitchFamily="34" charset="0"/>
                <a:ea typeface="Malgun Gothic" pitchFamily="34" charset="-122"/>
                <a:cs typeface="Malgun Gothic" pitchFamily="34" charset="-120"/>
              </a:rPr>
              <a:t>앞 글자</a:t>
            </a:r>
            <a:endParaRPr lang="en-US" sz="1350" dirty="0"/>
          </a:p>
        </p:txBody>
      </p:sp>
      <p:sp>
        <p:nvSpPr>
          <p:cNvPr id="9" name="Shape 6"/>
          <p:cNvSpPr/>
          <p:nvPr/>
        </p:nvSpPr>
        <p:spPr>
          <a:xfrm>
            <a:off x="822960" y="2011680"/>
            <a:ext cx="347472" cy="402336"/>
          </a:xfrm>
          <a:prstGeom prst="roundRect">
            <a:avLst>
              <a:gd name="adj" fmla="val 15789"/>
            </a:avLst>
          </a:prstGeom>
          <a:solidFill>
            <a:srgbClr val="DDF0EF"/>
          </a:solidFill>
          <a:ln w="12700">
            <a:solidFill>
              <a:srgbClr val="127E86"/>
            </a:solidFill>
            <a:prstDash val="solid"/>
          </a:ln>
        </p:spPr>
      </p:sp>
      <p:sp>
        <p:nvSpPr>
          <p:cNvPr id="10" name="Text 7"/>
          <p:cNvSpPr txBox="1"/>
          <p:nvPr/>
        </p:nvSpPr>
        <p:spPr>
          <a:xfrm>
            <a:off x="822960" y="2011680"/>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11" name="Shape 8"/>
          <p:cNvSpPr/>
          <p:nvPr/>
        </p:nvSpPr>
        <p:spPr>
          <a:xfrm>
            <a:off x="1207008" y="2011680"/>
            <a:ext cx="347472" cy="402336"/>
          </a:xfrm>
          <a:prstGeom prst="roundRect">
            <a:avLst>
              <a:gd name="adj" fmla="val 15789"/>
            </a:avLst>
          </a:prstGeom>
          <a:solidFill>
            <a:srgbClr val="DDF0EF"/>
          </a:solidFill>
          <a:ln w="12700">
            <a:solidFill>
              <a:srgbClr val="127E86"/>
            </a:solidFill>
            <a:prstDash val="solid"/>
          </a:ln>
        </p:spPr>
      </p:sp>
      <p:sp>
        <p:nvSpPr>
          <p:cNvPr id="12" name="Text 9"/>
          <p:cNvSpPr txBox="1"/>
          <p:nvPr/>
        </p:nvSpPr>
        <p:spPr>
          <a:xfrm>
            <a:off x="1207008" y="2011680"/>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3" name="Shape 10"/>
          <p:cNvSpPr/>
          <p:nvPr/>
        </p:nvSpPr>
        <p:spPr>
          <a:xfrm>
            <a:off x="1591056" y="2011680"/>
            <a:ext cx="347472" cy="402336"/>
          </a:xfrm>
          <a:prstGeom prst="roundRect">
            <a:avLst>
              <a:gd name="adj" fmla="val 15789"/>
            </a:avLst>
          </a:prstGeom>
          <a:solidFill>
            <a:srgbClr val="DDF0EF"/>
          </a:solidFill>
          <a:ln w="12700">
            <a:solidFill>
              <a:srgbClr val="127E86"/>
            </a:solidFill>
            <a:prstDash val="solid"/>
          </a:ln>
        </p:spPr>
      </p:sp>
      <p:sp>
        <p:nvSpPr>
          <p:cNvPr id="14" name="Text 11"/>
          <p:cNvSpPr txBox="1"/>
          <p:nvPr/>
        </p:nvSpPr>
        <p:spPr>
          <a:xfrm>
            <a:off x="1591056" y="2011680"/>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15" name="Text 12"/>
          <p:cNvSpPr txBox="1"/>
          <p:nvPr/>
        </p:nvSpPr>
        <p:spPr>
          <a:xfrm>
            <a:off x="3749040" y="2011680"/>
            <a:ext cx="2743200" cy="402336"/>
          </a:xfrm>
          <a:prstGeom prst="rect">
            <a:avLst/>
          </a:prstGeom>
          <a:noFill/>
          <a:ln/>
        </p:spPr>
        <p:txBody>
          <a:bodyPr wrap="square" lIns="0" tIns="0" rIns="0" bIns="0" rtlCol="0" anchor="ctr"/>
          <a:lstStyle/>
          <a:p>
            <a:pPr algn="l" indent="0" marL="0">
              <a:buNone/>
            </a:pPr>
            <a:r>
              <a:rPr lang="en-US" sz="1600" dirty="0">
                <a:solidFill>
                  <a:srgbClr val="5E7681"/>
                </a:solidFill>
                <a:latin typeface="Consolas" pitchFamily="34" charset="0"/>
                <a:ea typeface="Consolas" pitchFamily="34" charset="-122"/>
                <a:cs typeface="Consolas" pitchFamily="34" charset="-120"/>
              </a:rPr>
              <a:t>CCT</a:t>
            </a:r>
            <a:pPr algn="l" indent="0" marL="0">
              <a:buNone/>
            </a:pPr>
            <a:r>
              <a:rPr lang="en-US" sz="1600" b="1" dirty="0">
                <a:solidFill>
                  <a:srgbClr val="FF6B6B"/>
                </a:solidFill>
                <a:latin typeface="Consolas" pitchFamily="34" charset="0"/>
                <a:ea typeface="Consolas" pitchFamily="34" charset="-122"/>
                <a:cs typeface="Consolas" pitchFamily="34" charset="-120"/>
              </a:rPr>
              <a:t>G</a:t>
            </a:r>
            <a:pPr algn="l" indent="0" marL="0">
              <a:buNone/>
            </a:pPr>
            <a:r>
              <a:rPr lang="en-US" sz="1600" dirty="0">
                <a:solidFill>
                  <a:srgbClr val="5E7681"/>
                </a:solidFill>
                <a:latin typeface="Consolas" pitchFamily="34" charset="0"/>
                <a:ea typeface="Consolas" pitchFamily="34" charset="-122"/>
                <a:cs typeface="Consolas" pitchFamily="34" charset="-120"/>
              </a:rPr>
              <a:t> | </a:t>
            </a:r>
            <a:pPr algn="l" indent="0" marL="0">
              <a:buNone/>
            </a:pPr>
            <a:r>
              <a:rPr lang="en-US" sz="1600" b="1" dirty="0">
                <a:solidFill>
                  <a:srgbClr val="127E86"/>
                </a:solidFill>
                <a:latin typeface="Consolas" pitchFamily="34" charset="0"/>
                <a:ea typeface="Consolas" pitchFamily="34" charset="-122"/>
                <a:cs typeface="Consolas" pitchFamily="34" charset="-120"/>
              </a:rPr>
              <a:t>AGG</a:t>
            </a:r>
            <a:endParaRPr lang="en-US" sz="1600" dirty="0"/>
          </a:p>
        </p:txBody>
      </p:sp>
      <p:sp>
        <p:nvSpPr>
          <p:cNvPr id="16" name="Shape 13"/>
          <p:cNvSpPr/>
          <p:nvPr/>
        </p:nvSpPr>
        <p:spPr>
          <a:xfrm>
            <a:off x="6812280" y="2011680"/>
            <a:ext cx="548640" cy="402336"/>
          </a:xfrm>
          <a:prstGeom prst="roundRect">
            <a:avLst>
              <a:gd name="adj" fmla="val 13636"/>
            </a:avLst>
          </a:prstGeom>
          <a:solidFill>
            <a:srgbClr val="FFE2E2"/>
          </a:solidFill>
          <a:ln w="12700">
            <a:solidFill>
              <a:srgbClr val="FF6B6B"/>
            </a:solidFill>
            <a:prstDash val="solid"/>
          </a:ln>
        </p:spPr>
      </p:sp>
      <p:sp>
        <p:nvSpPr>
          <p:cNvPr id="17" name="Text 14"/>
          <p:cNvSpPr txBox="1"/>
          <p:nvPr/>
        </p:nvSpPr>
        <p:spPr>
          <a:xfrm>
            <a:off x="6812280" y="2011680"/>
            <a:ext cx="548640" cy="402336"/>
          </a:xfrm>
          <a:prstGeom prst="rect">
            <a:avLst/>
          </a:prstGeom>
          <a:noFill/>
          <a:ln/>
        </p:spPr>
        <p:txBody>
          <a:bodyPr wrap="square" lIns="0" tIns="0" rIns="0" bIns="0" rtlCol="0" anchor="ctr"/>
          <a:lstStyle/>
          <a:p>
            <a:pPr algn="ctr" indent="0" marL="0">
              <a:buNone/>
            </a:pPr>
            <a:r>
              <a:rPr lang="en-US" sz="1700" b="1" dirty="0">
                <a:solidFill>
                  <a:srgbClr val="FF6B6B"/>
                </a:solidFill>
                <a:latin typeface="Consolas" pitchFamily="34" charset="0"/>
                <a:ea typeface="Consolas" pitchFamily="34" charset="-122"/>
                <a:cs typeface="Consolas" pitchFamily="34" charset="-120"/>
              </a:rPr>
              <a:t>G</a:t>
            </a:r>
            <a:endParaRPr lang="en-US" sz="1700" dirty="0"/>
          </a:p>
        </p:txBody>
      </p:sp>
      <p:sp>
        <p:nvSpPr>
          <p:cNvPr id="18" name="Shape 15"/>
          <p:cNvSpPr/>
          <p:nvPr/>
        </p:nvSpPr>
        <p:spPr>
          <a:xfrm>
            <a:off x="822960" y="2505456"/>
            <a:ext cx="347472" cy="402336"/>
          </a:xfrm>
          <a:prstGeom prst="roundRect">
            <a:avLst>
              <a:gd name="adj" fmla="val 15789"/>
            </a:avLst>
          </a:prstGeom>
          <a:solidFill>
            <a:srgbClr val="DDF0EF"/>
          </a:solidFill>
          <a:ln w="12700">
            <a:solidFill>
              <a:srgbClr val="127E86"/>
            </a:solidFill>
            <a:prstDash val="solid"/>
          </a:ln>
        </p:spPr>
      </p:sp>
      <p:sp>
        <p:nvSpPr>
          <p:cNvPr id="19" name="Text 16"/>
          <p:cNvSpPr txBox="1"/>
          <p:nvPr/>
        </p:nvSpPr>
        <p:spPr>
          <a:xfrm>
            <a:off x="822960" y="250545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C</a:t>
            </a:r>
            <a:endParaRPr lang="en-US" sz="1500" dirty="0"/>
          </a:p>
        </p:txBody>
      </p:sp>
      <p:sp>
        <p:nvSpPr>
          <p:cNvPr id="20" name="Shape 17"/>
          <p:cNvSpPr/>
          <p:nvPr/>
        </p:nvSpPr>
        <p:spPr>
          <a:xfrm>
            <a:off x="1207008" y="2505456"/>
            <a:ext cx="347472" cy="402336"/>
          </a:xfrm>
          <a:prstGeom prst="roundRect">
            <a:avLst>
              <a:gd name="adj" fmla="val 15789"/>
            </a:avLst>
          </a:prstGeom>
          <a:solidFill>
            <a:srgbClr val="DDF0EF"/>
          </a:solidFill>
          <a:ln w="12700">
            <a:solidFill>
              <a:srgbClr val="127E86"/>
            </a:solidFill>
            <a:prstDash val="solid"/>
          </a:ln>
        </p:spPr>
      </p:sp>
      <p:sp>
        <p:nvSpPr>
          <p:cNvPr id="21" name="Text 18"/>
          <p:cNvSpPr txBox="1"/>
          <p:nvPr/>
        </p:nvSpPr>
        <p:spPr>
          <a:xfrm>
            <a:off x="1207008" y="250545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C</a:t>
            </a:r>
            <a:endParaRPr lang="en-US" sz="1500" dirty="0"/>
          </a:p>
        </p:txBody>
      </p:sp>
      <p:sp>
        <p:nvSpPr>
          <p:cNvPr id="22" name="Shape 19"/>
          <p:cNvSpPr/>
          <p:nvPr/>
        </p:nvSpPr>
        <p:spPr>
          <a:xfrm>
            <a:off x="1591056" y="2505456"/>
            <a:ext cx="347472" cy="402336"/>
          </a:xfrm>
          <a:prstGeom prst="roundRect">
            <a:avLst>
              <a:gd name="adj" fmla="val 15789"/>
            </a:avLst>
          </a:prstGeom>
          <a:solidFill>
            <a:srgbClr val="DDF0EF"/>
          </a:solidFill>
          <a:ln w="12700">
            <a:solidFill>
              <a:srgbClr val="127E86"/>
            </a:solidFill>
            <a:prstDash val="solid"/>
          </a:ln>
        </p:spPr>
      </p:sp>
      <p:sp>
        <p:nvSpPr>
          <p:cNvPr id="23" name="Text 20"/>
          <p:cNvSpPr txBox="1"/>
          <p:nvPr/>
        </p:nvSpPr>
        <p:spPr>
          <a:xfrm>
            <a:off x="1591056" y="250545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T</a:t>
            </a:r>
            <a:endParaRPr lang="en-US" sz="1500" dirty="0"/>
          </a:p>
        </p:txBody>
      </p:sp>
      <p:sp>
        <p:nvSpPr>
          <p:cNvPr id="24" name="Shape 21"/>
          <p:cNvSpPr/>
          <p:nvPr/>
        </p:nvSpPr>
        <p:spPr>
          <a:xfrm>
            <a:off x="1975104" y="2505456"/>
            <a:ext cx="347472" cy="402336"/>
          </a:xfrm>
          <a:prstGeom prst="roundRect">
            <a:avLst>
              <a:gd name="adj" fmla="val 15789"/>
            </a:avLst>
          </a:prstGeom>
          <a:solidFill>
            <a:srgbClr val="DDF0EF"/>
          </a:solidFill>
          <a:ln w="12700">
            <a:solidFill>
              <a:srgbClr val="127E86"/>
            </a:solidFill>
            <a:prstDash val="solid"/>
          </a:ln>
        </p:spPr>
      </p:sp>
      <p:sp>
        <p:nvSpPr>
          <p:cNvPr id="25" name="Text 22"/>
          <p:cNvSpPr txBox="1"/>
          <p:nvPr/>
        </p:nvSpPr>
        <p:spPr>
          <a:xfrm>
            <a:off x="1975104" y="250545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26" name="Shape 23"/>
          <p:cNvSpPr/>
          <p:nvPr/>
        </p:nvSpPr>
        <p:spPr>
          <a:xfrm>
            <a:off x="2359152" y="2505456"/>
            <a:ext cx="347472" cy="402336"/>
          </a:xfrm>
          <a:prstGeom prst="roundRect">
            <a:avLst>
              <a:gd name="adj" fmla="val 15789"/>
            </a:avLst>
          </a:prstGeom>
          <a:solidFill>
            <a:srgbClr val="DDF0EF"/>
          </a:solidFill>
          <a:ln w="12700">
            <a:solidFill>
              <a:srgbClr val="127E86"/>
            </a:solidFill>
            <a:prstDash val="solid"/>
          </a:ln>
        </p:spPr>
      </p:sp>
      <p:sp>
        <p:nvSpPr>
          <p:cNvPr id="27" name="Text 24"/>
          <p:cNvSpPr txBox="1"/>
          <p:nvPr/>
        </p:nvSpPr>
        <p:spPr>
          <a:xfrm>
            <a:off x="2359152" y="250545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28" name="Shape 25"/>
          <p:cNvSpPr/>
          <p:nvPr/>
        </p:nvSpPr>
        <p:spPr>
          <a:xfrm>
            <a:off x="2743200" y="2505456"/>
            <a:ext cx="347472" cy="402336"/>
          </a:xfrm>
          <a:prstGeom prst="roundRect">
            <a:avLst>
              <a:gd name="adj" fmla="val 15789"/>
            </a:avLst>
          </a:prstGeom>
          <a:solidFill>
            <a:srgbClr val="DDF0EF"/>
          </a:solidFill>
          <a:ln w="12700">
            <a:solidFill>
              <a:srgbClr val="127E86"/>
            </a:solidFill>
            <a:prstDash val="solid"/>
          </a:ln>
        </p:spPr>
      </p:sp>
      <p:sp>
        <p:nvSpPr>
          <p:cNvPr id="29" name="Text 26"/>
          <p:cNvSpPr txBox="1"/>
          <p:nvPr/>
        </p:nvSpPr>
        <p:spPr>
          <a:xfrm>
            <a:off x="2743200" y="250545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30" name="Shape 27"/>
          <p:cNvSpPr/>
          <p:nvPr/>
        </p:nvSpPr>
        <p:spPr>
          <a:xfrm>
            <a:off x="3127248" y="2505456"/>
            <a:ext cx="347472" cy="402336"/>
          </a:xfrm>
          <a:prstGeom prst="roundRect">
            <a:avLst>
              <a:gd name="adj" fmla="val 15789"/>
            </a:avLst>
          </a:prstGeom>
          <a:solidFill>
            <a:srgbClr val="DDF0EF"/>
          </a:solidFill>
          <a:ln w="12700">
            <a:solidFill>
              <a:srgbClr val="127E86"/>
            </a:solidFill>
            <a:prstDash val="solid"/>
          </a:ln>
        </p:spPr>
      </p:sp>
      <p:sp>
        <p:nvSpPr>
          <p:cNvPr id="31" name="Text 28"/>
          <p:cNvSpPr txBox="1"/>
          <p:nvPr/>
        </p:nvSpPr>
        <p:spPr>
          <a:xfrm>
            <a:off x="3127248" y="250545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32" name="Text 29"/>
          <p:cNvSpPr txBox="1"/>
          <p:nvPr/>
        </p:nvSpPr>
        <p:spPr>
          <a:xfrm>
            <a:off x="3749040" y="2505456"/>
            <a:ext cx="2743200" cy="402336"/>
          </a:xfrm>
          <a:prstGeom prst="rect">
            <a:avLst/>
          </a:prstGeom>
          <a:noFill/>
          <a:ln/>
        </p:spPr>
        <p:txBody>
          <a:bodyPr wrap="square" lIns="0" tIns="0" rIns="0" bIns="0" rtlCol="0" anchor="ctr"/>
          <a:lstStyle/>
          <a:p>
            <a:pPr algn="l" indent="0" marL="0">
              <a:buNone/>
            </a:pPr>
            <a:r>
              <a:rPr lang="en-US" sz="1600" dirty="0">
                <a:solidFill>
                  <a:srgbClr val="5E7681"/>
                </a:solidFill>
                <a:latin typeface="Consolas" pitchFamily="34" charset="0"/>
                <a:ea typeface="Consolas" pitchFamily="34" charset="-122"/>
                <a:cs typeface="Consolas" pitchFamily="34" charset="-120"/>
              </a:rPr>
              <a:t>(맨 앞)</a:t>
            </a:r>
            <a:pPr algn="l" indent="0" marL="0">
              <a:buNone/>
            </a:pPr>
            <a:r>
              <a:rPr lang="en-US" sz="1600" dirty="0">
                <a:solidFill>
                  <a:srgbClr val="5E7681"/>
                </a:solidFill>
                <a:latin typeface="Consolas" pitchFamily="34" charset="0"/>
                <a:ea typeface="Consolas" pitchFamily="34" charset="-122"/>
                <a:cs typeface="Consolas" pitchFamily="34" charset="-120"/>
              </a:rPr>
              <a:t> | </a:t>
            </a:r>
            <a:pPr algn="l" indent="0" marL="0">
              <a:buNone/>
            </a:pPr>
            <a:r>
              <a:rPr lang="en-US" sz="1600" b="1" dirty="0">
                <a:solidFill>
                  <a:srgbClr val="127E86"/>
                </a:solidFill>
                <a:latin typeface="Consolas" pitchFamily="34" charset="0"/>
                <a:ea typeface="Consolas" pitchFamily="34" charset="-122"/>
                <a:cs typeface="Consolas" pitchFamily="34" charset="-120"/>
              </a:rPr>
              <a:t>CCTGAGG</a:t>
            </a:r>
            <a:endParaRPr lang="en-US" sz="1600" dirty="0"/>
          </a:p>
        </p:txBody>
      </p:sp>
      <p:sp>
        <p:nvSpPr>
          <p:cNvPr id="33" name="Shape 30"/>
          <p:cNvSpPr/>
          <p:nvPr/>
        </p:nvSpPr>
        <p:spPr>
          <a:xfrm>
            <a:off x="6812280" y="2505456"/>
            <a:ext cx="548640" cy="402336"/>
          </a:xfrm>
          <a:prstGeom prst="roundRect">
            <a:avLst>
              <a:gd name="adj" fmla="val 13636"/>
            </a:avLst>
          </a:prstGeom>
          <a:solidFill>
            <a:srgbClr val="FFE2E2"/>
          </a:solidFill>
          <a:ln w="12700">
            <a:solidFill>
              <a:srgbClr val="FF6B6B"/>
            </a:solidFill>
            <a:prstDash val="solid"/>
          </a:ln>
        </p:spPr>
      </p:sp>
      <p:sp>
        <p:nvSpPr>
          <p:cNvPr id="34" name="Text 31"/>
          <p:cNvSpPr txBox="1"/>
          <p:nvPr/>
        </p:nvSpPr>
        <p:spPr>
          <a:xfrm>
            <a:off x="6812280" y="2505456"/>
            <a:ext cx="548640" cy="402336"/>
          </a:xfrm>
          <a:prstGeom prst="rect">
            <a:avLst/>
          </a:prstGeom>
          <a:noFill/>
          <a:ln/>
        </p:spPr>
        <p:txBody>
          <a:bodyPr wrap="square" lIns="0" tIns="0" rIns="0" bIns="0" rtlCol="0" anchor="ctr"/>
          <a:lstStyle/>
          <a:p>
            <a:pPr algn="ctr" indent="0" marL="0">
              <a:buNone/>
            </a:pPr>
            <a:r>
              <a:rPr lang="en-US" sz="1700" b="1" dirty="0">
                <a:solidFill>
                  <a:srgbClr val="FF6B6B"/>
                </a:solidFill>
                <a:latin typeface="Consolas" pitchFamily="34" charset="0"/>
                <a:ea typeface="Consolas" pitchFamily="34" charset="-122"/>
                <a:cs typeface="Consolas" pitchFamily="34" charset="-120"/>
              </a:rPr>
              <a:t>−</a:t>
            </a:r>
            <a:endParaRPr lang="en-US" sz="1700" dirty="0"/>
          </a:p>
        </p:txBody>
      </p:sp>
      <p:sp>
        <p:nvSpPr>
          <p:cNvPr id="35" name="Shape 32"/>
          <p:cNvSpPr/>
          <p:nvPr/>
        </p:nvSpPr>
        <p:spPr>
          <a:xfrm>
            <a:off x="822960" y="2999232"/>
            <a:ext cx="347472" cy="402336"/>
          </a:xfrm>
          <a:prstGeom prst="roundRect">
            <a:avLst>
              <a:gd name="adj" fmla="val 15789"/>
            </a:avLst>
          </a:prstGeom>
          <a:solidFill>
            <a:srgbClr val="DDF0EF"/>
          </a:solidFill>
          <a:ln w="12700">
            <a:solidFill>
              <a:srgbClr val="127E86"/>
            </a:solidFill>
            <a:prstDash val="solid"/>
          </a:ln>
        </p:spPr>
      </p:sp>
      <p:sp>
        <p:nvSpPr>
          <p:cNvPr id="36" name="Text 33"/>
          <p:cNvSpPr txBox="1"/>
          <p:nvPr/>
        </p:nvSpPr>
        <p:spPr>
          <a:xfrm>
            <a:off x="822960" y="2999232"/>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C</a:t>
            </a:r>
            <a:endParaRPr lang="en-US" sz="1500" dirty="0"/>
          </a:p>
        </p:txBody>
      </p:sp>
      <p:sp>
        <p:nvSpPr>
          <p:cNvPr id="37" name="Shape 34"/>
          <p:cNvSpPr/>
          <p:nvPr/>
        </p:nvSpPr>
        <p:spPr>
          <a:xfrm>
            <a:off x="1207008" y="2999232"/>
            <a:ext cx="347472" cy="402336"/>
          </a:xfrm>
          <a:prstGeom prst="roundRect">
            <a:avLst>
              <a:gd name="adj" fmla="val 15789"/>
            </a:avLst>
          </a:prstGeom>
          <a:solidFill>
            <a:srgbClr val="DDF0EF"/>
          </a:solidFill>
          <a:ln w="12700">
            <a:solidFill>
              <a:srgbClr val="127E86"/>
            </a:solidFill>
            <a:prstDash val="solid"/>
          </a:ln>
        </p:spPr>
      </p:sp>
      <p:sp>
        <p:nvSpPr>
          <p:cNvPr id="38" name="Text 35"/>
          <p:cNvSpPr txBox="1"/>
          <p:nvPr/>
        </p:nvSpPr>
        <p:spPr>
          <a:xfrm>
            <a:off x="1207008" y="2999232"/>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T</a:t>
            </a:r>
            <a:endParaRPr lang="en-US" sz="1500" dirty="0"/>
          </a:p>
        </p:txBody>
      </p:sp>
      <p:sp>
        <p:nvSpPr>
          <p:cNvPr id="39" name="Shape 36"/>
          <p:cNvSpPr/>
          <p:nvPr/>
        </p:nvSpPr>
        <p:spPr>
          <a:xfrm>
            <a:off x="1591056" y="2999232"/>
            <a:ext cx="347472" cy="402336"/>
          </a:xfrm>
          <a:prstGeom prst="roundRect">
            <a:avLst>
              <a:gd name="adj" fmla="val 15789"/>
            </a:avLst>
          </a:prstGeom>
          <a:solidFill>
            <a:srgbClr val="DDF0EF"/>
          </a:solidFill>
          <a:ln w="12700">
            <a:solidFill>
              <a:srgbClr val="127E86"/>
            </a:solidFill>
            <a:prstDash val="solid"/>
          </a:ln>
        </p:spPr>
      </p:sp>
      <p:sp>
        <p:nvSpPr>
          <p:cNvPr id="40" name="Text 37"/>
          <p:cNvSpPr txBox="1"/>
          <p:nvPr/>
        </p:nvSpPr>
        <p:spPr>
          <a:xfrm>
            <a:off x="1591056" y="2999232"/>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41" name="Shape 38"/>
          <p:cNvSpPr/>
          <p:nvPr/>
        </p:nvSpPr>
        <p:spPr>
          <a:xfrm>
            <a:off x="1975104" y="2999232"/>
            <a:ext cx="347472" cy="402336"/>
          </a:xfrm>
          <a:prstGeom prst="roundRect">
            <a:avLst>
              <a:gd name="adj" fmla="val 15789"/>
            </a:avLst>
          </a:prstGeom>
          <a:solidFill>
            <a:srgbClr val="DDF0EF"/>
          </a:solidFill>
          <a:ln w="12700">
            <a:solidFill>
              <a:srgbClr val="127E86"/>
            </a:solidFill>
            <a:prstDash val="solid"/>
          </a:ln>
        </p:spPr>
      </p:sp>
      <p:sp>
        <p:nvSpPr>
          <p:cNvPr id="42" name="Text 39"/>
          <p:cNvSpPr txBox="1"/>
          <p:nvPr/>
        </p:nvSpPr>
        <p:spPr>
          <a:xfrm>
            <a:off x="1975104" y="2999232"/>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43" name="Shape 40"/>
          <p:cNvSpPr/>
          <p:nvPr/>
        </p:nvSpPr>
        <p:spPr>
          <a:xfrm>
            <a:off x="2359152" y="2999232"/>
            <a:ext cx="347472" cy="402336"/>
          </a:xfrm>
          <a:prstGeom prst="roundRect">
            <a:avLst>
              <a:gd name="adj" fmla="val 15789"/>
            </a:avLst>
          </a:prstGeom>
          <a:solidFill>
            <a:srgbClr val="DDF0EF"/>
          </a:solidFill>
          <a:ln w="12700">
            <a:solidFill>
              <a:srgbClr val="127E86"/>
            </a:solidFill>
            <a:prstDash val="solid"/>
          </a:ln>
        </p:spPr>
      </p:sp>
      <p:sp>
        <p:nvSpPr>
          <p:cNvPr id="44" name="Text 41"/>
          <p:cNvSpPr txBox="1"/>
          <p:nvPr/>
        </p:nvSpPr>
        <p:spPr>
          <a:xfrm>
            <a:off x="2359152" y="2999232"/>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45" name="Shape 42"/>
          <p:cNvSpPr/>
          <p:nvPr/>
        </p:nvSpPr>
        <p:spPr>
          <a:xfrm>
            <a:off x="2743200" y="2999232"/>
            <a:ext cx="347472" cy="402336"/>
          </a:xfrm>
          <a:prstGeom prst="roundRect">
            <a:avLst>
              <a:gd name="adj" fmla="val 15789"/>
            </a:avLst>
          </a:prstGeom>
          <a:solidFill>
            <a:srgbClr val="DDF0EF"/>
          </a:solidFill>
          <a:ln w="12700">
            <a:solidFill>
              <a:srgbClr val="127E86"/>
            </a:solidFill>
            <a:prstDash val="solid"/>
          </a:ln>
        </p:spPr>
      </p:sp>
      <p:sp>
        <p:nvSpPr>
          <p:cNvPr id="46" name="Text 43"/>
          <p:cNvSpPr txBox="1"/>
          <p:nvPr/>
        </p:nvSpPr>
        <p:spPr>
          <a:xfrm>
            <a:off x="2743200" y="2999232"/>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47" name="Text 44"/>
          <p:cNvSpPr txBox="1"/>
          <p:nvPr/>
        </p:nvSpPr>
        <p:spPr>
          <a:xfrm>
            <a:off x="3749040" y="2999232"/>
            <a:ext cx="2743200" cy="402336"/>
          </a:xfrm>
          <a:prstGeom prst="rect">
            <a:avLst/>
          </a:prstGeom>
          <a:noFill/>
          <a:ln/>
        </p:spPr>
        <p:txBody>
          <a:bodyPr wrap="square" lIns="0" tIns="0" rIns="0" bIns="0" rtlCol="0" anchor="ctr"/>
          <a:lstStyle/>
          <a:p>
            <a:pPr algn="l" indent="0" marL="0">
              <a:buNone/>
            </a:pPr>
            <a:pPr algn="l" indent="0" marL="0">
              <a:buNone/>
            </a:pPr>
            <a:r>
              <a:rPr lang="en-US" sz="1600" b="1" dirty="0">
                <a:solidFill>
                  <a:srgbClr val="FF6B6B"/>
                </a:solidFill>
                <a:latin typeface="Consolas" pitchFamily="34" charset="0"/>
                <a:ea typeface="Consolas" pitchFamily="34" charset="-122"/>
                <a:cs typeface="Consolas" pitchFamily="34" charset="-120"/>
              </a:rPr>
              <a:t>C</a:t>
            </a:r>
            <a:pPr algn="l" indent="0" marL="0">
              <a:buNone/>
            </a:pPr>
            <a:r>
              <a:rPr lang="en-US" sz="1600" dirty="0">
                <a:solidFill>
                  <a:srgbClr val="5E7681"/>
                </a:solidFill>
                <a:latin typeface="Consolas" pitchFamily="34" charset="0"/>
                <a:ea typeface="Consolas" pitchFamily="34" charset="-122"/>
                <a:cs typeface="Consolas" pitchFamily="34" charset="-120"/>
              </a:rPr>
              <a:t> | </a:t>
            </a:r>
            <a:pPr algn="l" indent="0" marL="0">
              <a:buNone/>
            </a:pPr>
            <a:r>
              <a:rPr lang="en-US" sz="1600" b="1" dirty="0">
                <a:solidFill>
                  <a:srgbClr val="127E86"/>
                </a:solidFill>
                <a:latin typeface="Consolas" pitchFamily="34" charset="0"/>
                <a:ea typeface="Consolas" pitchFamily="34" charset="-122"/>
                <a:cs typeface="Consolas" pitchFamily="34" charset="-120"/>
              </a:rPr>
              <a:t>CTGAGG</a:t>
            </a:r>
            <a:endParaRPr lang="en-US" sz="1600" dirty="0"/>
          </a:p>
        </p:txBody>
      </p:sp>
      <p:sp>
        <p:nvSpPr>
          <p:cNvPr id="48" name="Shape 45"/>
          <p:cNvSpPr/>
          <p:nvPr/>
        </p:nvSpPr>
        <p:spPr>
          <a:xfrm>
            <a:off x="6812280" y="2999232"/>
            <a:ext cx="548640" cy="402336"/>
          </a:xfrm>
          <a:prstGeom prst="roundRect">
            <a:avLst>
              <a:gd name="adj" fmla="val 13636"/>
            </a:avLst>
          </a:prstGeom>
          <a:solidFill>
            <a:srgbClr val="FFE2E2"/>
          </a:solidFill>
          <a:ln w="12700">
            <a:solidFill>
              <a:srgbClr val="FF6B6B"/>
            </a:solidFill>
            <a:prstDash val="solid"/>
          </a:ln>
        </p:spPr>
      </p:sp>
      <p:sp>
        <p:nvSpPr>
          <p:cNvPr id="49" name="Text 46"/>
          <p:cNvSpPr txBox="1"/>
          <p:nvPr/>
        </p:nvSpPr>
        <p:spPr>
          <a:xfrm>
            <a:off x="6812280" y="2999232"/>
            <a:ext cx="548640" cy="402336"/>
          </a:xfrm>
          <a:prstGeom prst="rect">
            <a:avLst/>
          </a:prstGeom>
          <a:noFill/>
          <a:ln/>
        </p:spPr>
        <p:txBody>
          <a:bodyPr wrap="square" lIns="0" tIns="0" rIns="0" bIns="0" rtlCol="0" anchor="ctr"/>
          <a:lstStyle/>
          <a:p>
            <a:pPr algn="ctr" indent="0" marL="0">
              <a:buNone/>
            </a:pPr>
            <a:r>
              <a:rPr lang="en-US" sz="1700" b="1" dirty="0">
                <a:solidFill>
                  <a:srgbClr val="FF6B6B"/>
                </a:solidFill>
                <a:latin typeface="Consolas" pitchFamily="34" charset="0"/>
                <a:ea typeface="Consolas" pitchFamily="34" charset="-122"/>
                <a:cs typeface="Consolas" pitchFamily="34" charset="-120"/>
              </a:rPr>
              <a:t>C</a:t>
            </a:r>
            <a:endParaRPr lang="en-US" sz="1700" dirty="0"/>
          </a:p>
        </p:txBody>
      </p:sp>
      <p:sp>
        <p:nvSpPr>
          <p:cNvPr id="50" name="Shape 47"/>
          <p:cNvSpPr/>
          <p:nvPr/>
        </p:nvSpPr>
        <p:spPr>
          <a:xfrm>
            <a:off x="822960" y="3493008"/>
            <a:ext cx="347472" cy="402336"/>
          </a:xfrm>
          <a:prstGeom prst="roundRect">
            <a:avLst>
              <a:gd name="adj" fmla="val 15789"/>
            </a:avLst>
          </a:prstGeom>
          <a:solidFill>
            <a:srgbClr val="DDF0EF"/>
          </a:solidFill>
          <a:ln w="12700">
            <a:solidFill>
              <a:srgbClr val="127E86"/>
            </a:solidFill>
            <a:prstDash val="solid"/>
          </a:ln>
        </p:spPr>
      </p:sp>
      <p:sp>
        <p:nvSpPr>
          <p:cNvPr id="51" name="Text 48"/>
          <p:cNvSpPr txBox="1"/>
          <p:nvPr/>
        </p:nvSpPr>
        <p:spPr>
          <a:xfrm>
            <a:off x="822960" y="3493008"/>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52" name="Text 49"/>
          <p:cNvSpPr txBox="1"/>
          <p:nvPr/>
        </p:nvSpPr>
        <p:spPr>
          <a:xfrm>
            <a:off x="3749040" y="3493008"/>
            <a:ext cx="2743200" cy="402336"/>
          </a:xfrm>
          <a:prstGeom prst="rect">
            <a:avLst/>
          </a:prstGeom>
          <a:noFill/>
          <a:ln/>
        </p:spPr>
        <p:txBody>
          <a:bodyPr wrap="square" lIns="0" tIns="0" rIns="0" bIns="0" rtlCol="0" anchor="ctr"/>
          <a:lstStyle/>
          <a:p>
            <a:pPr algn="l" indent="0" marL="0">
              <a:buNone/>
            </a:pPr>
            <a:r>
              <a:rPr lang="en-US" sz="1600" dirty="0">
                <a:solidFill>
                  <a:srgbClr val="5E7681"/>
                </a:solidFill>
                <a:latin typeface="Consolas" pitchFamily="34" charset="0"/>
                <a:ea typeface="Consolas" pitchFamily="34" charset="-122"/>
                <a:cs typeface="Consolas" pitchFamily="34" charset="-120"/>
              </a:rPr>
              <a:t>CCTGA</a:t>
            </a:r>
            <a:pPr algn="l" indent="0" marL="0">
              <a:buNone/>
            </a:pPr>
            <a:r>
              <a:rPr lang="en-US" sz="1600" b="1" dirty="0">
                <a:solidFill>
                  <a:srgbClr val="FF6B6B"/>
                </a:solidFill>
                <a:latin typeface="Consolas" pitchFamily="34" charset="0"/>
                <a:ea typeface="Consolas" pitchFamily="34" charset="-122"/>
                <a:cs typeface="Consolas" pitchFamily="34" charset="-120"/>
              </a:rPr>
              <a:t>G</a:t>
            </a:r>
            <a:pPr algn="l" indent="0" marL="0">
              <a:buNone/>
            </a:pPr>
            <a:r>
              <a:rPr lang="en-US" sz="1600" dirty="0">
                <a:solidFill>
                  <a:srgbClr val="5E7681"/>
                </a:solidFill>
                <a:latin typeface="Consolas" pitchFamily="34" charset="0"/>
                <a:ea typeface="Consolas" pitchFamily="34" charset="-122"/>
                <a:cs typeface="Consolas" pitchFamily="34" charset="-120"/>
              </a:rPr>
              <a:t> | </a:t>
            </a:r>
            <a:pPr algn="l" indent="0" marL="0">
              <a:buNone/>
            </a:pPr>
            <a:r>
              <a:rPr lang="en-US" sz="1600" b="1" dirty="0">
                <a:solidFill>
                  <a:srgbClr val="127E86"/>
                </a:solidFill>
                <a:latin typeface="Consolas" pitchFamily="34" charset="0"/>
                <a:ea typeface="Consolas" pitchFamily="34" charset="-122"/>
                <a:cs typeface="Consolas" pitchFamily="34" charset="-120"/>
              </a:rPr>
              <a:t>G</a:t>
            </a:r>
            <a:endParaRPr lang="en-US" sz="1600" dirty="0"/>
          </a:p>
        </p:txBody>
      </p:sp>
      <p:sp>
        <p:nvSpPr>
          <p:cNvPr id="53" name="Shape 50"/>
          <p:cNvSpPr/>
          <p:nvPr/>
        </p:nvSpPr>
        <p:spPr>
          <a:xfrm>
            <a:off x="6812280" y="3493008"/>
            <a:ext cx="548640" cy="402336"/>
          </a:xfrm>
          <a:prstGeom prst="roundRect">
            <a:avLst>
              <a:gd name="adj" fmla="val 13636"/>
            </a:avLst>
          </a:prstGeom>
          <a:solidFill>
            <a:srgbClr val="FFE2E2"/>
          </a:solidFill>
          <a:ln w="12700">
            <a:solidFill>
              <a:srgbClr val="FF6B6B"/>
            </a:solidFill>
            <a:prstDash val="solid"/>
          </a:ln>
        </p:spPr>
      </p:sp>
      <p:sp>
        <p:nvSpPr>
          <p:cNvPr id="54" name="Text 51"/>
          <p:cNvSpPr txBox="1"/>
          <p:nvPr/>
        </p:nvSpPr>
        <p:spPr>
          <a:xfrm>
            <a:off x="6812280" y="3493008"/>
            <a:ext cx="548640" cy="402336"/>
          </a:xfrm>
          <a:prstGeom prst="rect">
            <a:avLst/>
          </a:prstGeom>
          <a:noFill/>
          <a:ln/>
        </p:spPr>
        <p:txBody>
          <a:bodyPr wrap="square" lIns="0" tIns="0" rIns="0" bIns="0" rtlCol="0" anchor="ctr"/>
          <a:lstStyle/>
          <a:p>
            <a:pPr algn="ctr" indent="0" marL="0">
              <a:buNone/>
            </a:pPr>
            <a:r>
              <a:rPr lang="en-US" sz="1700" b="1" dirty="0">
                <a:solidFill>
                  <a:srgbClr val="FF6B6B"/>
                </a:solidFill>
                <a:latin typeface="Consolas" pitchFamily="34" charset="0"/>
                <a:ea typeface="Consolas" pitchFamily="34" charset="-122"/>
                <a:cs typeface="Consolas" pitchFamily="34" charset="-120"/>
              </a:rPr>
              <a:t>G</a:t>
            </a:r>
            <a:endParaRPr lang="en-US" sz="1700" dirty="0"/>
          </a:p>
        </p:txBody>
      </p:sp>
      <p:sp>
        <p:nvSpPr>
          <p:cNvPr id="55" name="Shape 52"/>
          <p:cNvSpPr/>
          <p:nvPr/>
        </p:nvSpPr>
        <p:spPr>
          <a:xfrm>
            <a:off x="822960" y="3986784"/>
            <a:ext cx="347472" cy="402336"/>
          </a:xfrm>
          <a:prstGeom prst="roundRect">
            <a:avLst>
              <a:gd name="adj" fmla="val 15789"/>
            </a:avLst>
          </a:prstGeom>
          <a:solidFill>
            <a:srgbClr val="DDF0EF"/>
          </a:solidFill>
          <a:ln w="12700">
            <a:solidFill>
              <a:srgbClr val="127E86"/>
            </a:solidFill>
            <a:prstDash val="solid"/>
          </a:ln>
        </p:spPr>
      </p:sp>
      <p:sp>
        <p:nvSpPr>
          <p:cNvPr id="56" name="Text 53"/>
          <p:cNvSpPr txBox="1"/>
          <p:nvPr/>
        </p:nvSpPr>
        <p:spPr>
          <a:xfrm>
            <a:off x="822960" y="3986784"/>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57" name="Shape 54"/>
          <p:cNvSpPr/>
          <p:nvPr/>
        </p:nvSpPr>
        <p:spPr>
          <a:xfrm>
            <a:off x="1207008" y="3986784"/>
            <a:ext cx="347472" cy="402336"/>
          </a:xfrm>
          <a:prstGeom prst="roundRect">
            <a:avLst>
              <a:gd name="adj" fmla="val 15789"/>
            </a:avLst>
          </a:prstGeom>
          <a:solidFill>
            <a:srgbClr val="DDF0EF"/>
          </a:solidFill>
          <a:ln w="12700">
            <a:solidFill>
              <a:srgbClr val="127E86"/>
            </a:solidFill>
            <a:prstDash val="solid"/>
          </a:ln>
        </p:spPr>
      </p:sp>
      <p:sp>
        <p:nvSpPr>
          <p:cNvPr id="58" name="Text 55"/>
          <p:cNvSpPr txBox="1"/>
          <p:nvPr/>
        </p:nvSpPr>
        <p:spPr>
          <a:xfrm>
            <a:off x="1207008" y="3986784"/>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59" name="Shape 56"/>
          <p:cNvSpPr/>
          <p:nvPr/>
        </p:nvSpPr>
        <p:spPr>
          <a:xfrm>
            <a:off x="1591056" y="3986784"/>
            <a:ext cx="347472" cy="402336"/>
          </a:xfrm>
          <a:prstGeom prst="roundRect">
            <a:avLst>
              <a:gd name="adj" fmla="val 15789"/>
            </a:avLst>
          </a:prstGeom>
          <a:solidFill>
            <a:srgbClr val="DDF0EF"/>
          </a:solidFill>
          <a:ln w="12700">
            <a:solidFill>
              <a:srgbClr val="127E86"/>
            </a:solidFill>
            <a:prstDash val="solid"/>
          </a:ln>
        </p:spPr>
      </p:sp>
      <p:sp>
        <p:nvSpPr>
          <p:cNvPr id="60" name="Text 57"/>
          <p:cNvSpPr txBox="1"/>
          <p:nvPr/>
        </p:nvSpPr>
        <p:spPr>
          <a:xfrm>
            <a:off x="1591056" y="3986784"/>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61" name="Shape 58"/>
          <p:cNvSpPr/>
          <p:nvPr/>
        </p:nvSpPr>
        <p:spPr>
          <a:xfrm>
            <a:off x="1975104" y="3986784"/>
            <a:ext cx="347472" cy="402336"/>
          </a:xfrm>
          <a:prstGeom prst="roundRect">
            <a:avLst>
              <a:gd name="adj" fmla="val 15789"/>
            </a:avLst>
          </a:prstGeom>
          <a:solidFill>
            <a:srgbClr val="DDF0EF"/>
          </a:solidFill>
          <a:ln w="12700">
            <a:solidFill>
              <a:srgbClr val="127E86"/>
            </a:solidFill>
            <a:prstDash val="solid"/>
          </a:ln>
        </p:spPr>
      </p:sp>
      <p:sp>
        <p:nvSpPr>
          <p:cNvPr id="62" name="Text 59"/>
          <p:cNvSpPr txBox="1"/>
          <p:nvPr/>
        </p:nvSpPr>
        <p:spPr>
          <a:xfrm>
            <a:off x="1975104" y="3986784"/>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63" name="Text 60"/>
          <p:cNvSpPr txBox="1"/>
          <p:nvPr/>
        </p:nvSpPr>
        <p:spPr>
          <a:xfrm>
            <a:off x="3749040" y="3986784"/>
            <a:ext cx="2743200" cy="402336"/>
          </a:xfrm>
          <a:prstGeom prst="rect">
            <a:avLst/>
          </a:prstGeom>
          <a:noFill/>
          <a:ln/>
        </p:spPr>
        <p:txBody>
          <a:bodyPr wrap="square" lIns="0" tIns="0" rIns="0" bIns="0" rtlCol="0" anchor="ctr"/>
          <a:lstStyle/>
          <a:p>
            <a:pPr algn="l" indent="0" marL="0">
              <a:buNone/>
            </a:pPr>
            <a:r>
              <a:rPr lang="en-US" sz="1600" dirty="0">
                <a:solidFill>
                  <a:srgbClr val="5E7681"/>
                </a:solidFill>
                <a:latin typeface="Consolas" pitchFamily="34" charset="0"/>
                <a:ea typeface="Consolas" pitchFamily="34" charset="-122"/>
                <a:cs typeface="Consolas" pitchFamily="34" charset="-120"/>
              </a:rPr>
              <a:t>CC</a:t>
            </a:r>
            <a:pPr algn="l" indent="0" marL="0">
              <a:buNone/>
            </a:pPr>
            <a:r>
              <a:rPr lang="en-US" sz="1600" b="1" dirty="0">
                <a:solidFill>
                  <a:srgbClr val="FF6B6B"/>
                </a:solidFill>
                <a:latin typeface="Consolas" pitchFamily="34" charset="0"/>
                <a:ea typeface="Consolas" pitchFamily="34" charset="-122"/>
                <a:cs typeface="Consolas" pitchFamily="34" charset="-120"/>
              </a:rPr>
              <a:t>T</a:t>
            </a:r>
            <a:pPr algn="l" indent="0" marL="0">
              <a:buNone/>
            </a:pPr>
            <a:r>
              <a:rPr lang="en-US" sz="1600" dirty="0">
                <a:solidFill>
                  <a:srgbClr val="5E7681"/>
                </a:solidFill>
                <a:latin typeface="Consolas" pitchFamily="34" charset="0"/>
                <a:ea typeface="Consolas" pitchFamily="34" charset="-122"/>
                <a:cs typeface="Consolas" pitchFamily="34" charset="-120"/>
              </a:rPr>
              <a:t> | </a:t>
            </a:r>
            <a:pPr algn="l" indent="0" marL="0">
              <a:buNone/>
            </a:pPr>
            <a:r>
              <a:rPr lang="en-US" sz="1600" b="1" dirty="0">
                <a:solidFill>
                  <a:srgbClr val="127E86"/>
                </a:solidFill>
                <a:latin typeface="Consolas" pitchFamily="34" charset="0"/>
                <a:ea typeface="Consolas" pitchFamily="34" charset="-122"/>
                <a:cs typeface="Consolas" pitchFamily="34" charset="-120"/>
              </a:rPr>
              <a:t>GAGG</a:t>
            </a:r>
            <a:endParaRPr lang="en-US" sz="1600" dirty="0"/>
          </a:p>
        </p:txBody>
      </p:sp>
      <p:sp>
        <p:nvSpPr>
          <p:cNvPr id="64" name="Shape 61"/>
          <p:cNvSpPr/>
          <p:nvPr/>
        </p:nvSpPr>
        <p:spPr>
          <a:xfrm>
            <a:off x="6812280" y="3986784"/>
            <a:ext cx="548640" cy="402336"/>
          </a:xfrm>
          <a:prstGeom prst="roundRect">
            <a:avLst>
              <a:gd name="adj" fmla="val 13636"/>
            </a:avLst>
          </a:prstGeom>
          <a:solidFill>
            <a:srgbClr val="FFE2E2"/>
          </a:solidFill>
          <a:ln w="12700">
            <a:solidFill>
              <a:srgbClr val="FF6B6B"/>
            </a:solidFill>
            <a:prstDash val="solid"/>
          </a:ln>
        </p:spPr>
      </p:sp>
      <p:sp>
        <p:nvSpPr>
          <p:cNvPr id="65" name="Text 62"/>
          <p:cNvSpPr txBox="1"/>
          <p:nvPr/>
        </p:nvSpPr>
        <p:spPr>
          <a:xfrm>
            <a:off x="6812280" y="3986784"/>
            <a:ext cx="548640" cy="402336"/>
          </a:xfrm>
          <a:prstGeom prst="rect">
            <a:avLst/>
          </a:prstGeom>
          <a:noFill/>
          <a:ln/>
        </p:spPr>
        <p:txBody>
          <a:bodyPr wrap="square" lIns="0" tIns="0" rIns="0" bIns="0" rtlCol="0" anchor="ctr"/>
          <a:lstStyle/>
          <a:p>
            <a:pPr algn="ctr" indent="0" marL="0">
              <a:buNone/>
            </a:pPr>
            <a:r>
              <a:rPr lang="en-US" sz="1700" b="1" dirty="0">
                <a:solidFill>
                  <a:srgbClr val="FF6B6B"/>
                </a:solidFill>
                <a:latin typeface="Consolas" pitchFamily="34" charset="0"/>
                <a:ea typeface="Consolas" pitchFamily="34" charset="-122"/>
                <a:cs typeface="Consolas" pitchFamily="34" charset="-120"/>
              </a:rPr>
              <a:t>T</a:t>
            </a:r>
            <a:endParaRPr lang="en-US" sz="1700" dirty="0"/>
          </a:p>
        </p:txBody>
      </p:sp>
      <p:sp>
        <p:nvSpPr>
          <p:cNvPr id="66" name="Shape 63"/>
          <p:cNvSpPr/>
          <p:nvPr/>
        </p:nvSpPr>
        <p:spPr>
          <a:xfrm>
            <a:off x="822960" y="4480560"/>
            <a:ext cx="347472" cy="402336"/>
          </a:xfrm>
          <a:prstGeom prst="roundRect">
            <a:avLst>
              <a:gd name="adj" fmla="val 15789"/>
            </a:avLst>
          </a:prstGeom>
          <a:solidFill>
            <a:srgbClr val="DDF0EF"/>
          </a:solidFill>
          <a:ln w="12700">
            <a:solidFill>
              <a:srgbClr val="127E86"/>
            </a:solidFill>
            <a:prstDash val="solid"/>
          </a:ln>
        </p:spPr>
      </p:sp>
      <p:sp>
        <p:nvSpPr>
          <p:cNvPr id="67" name="Text 64"/>
          <p:cNvSpPr txBox="1"/>
          <p:nvPr/>
        </p:nvSpPr>
        <p:spPr>
          <a:xfrm>
            <a:off x="822960" y="4480560"/>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68" name="Shape 65"/>
          <p:cNvSpPr/>
          <p:nvPr/>
        </p:nvSpPr>
        <p:spPr>
          <a:xfrm>
            <a:off x="1207008" y="4480560"/>
            <a:ext cx="347472" cy="402336"/>
          </a:xfrm>
          <a:prstGeom prst="roundRect">
            <a:avLst>
              <a:gd name="adj" fmla="val 15789"/>
            </a:avLst>
          </a:prstGeom>
          <a:solidFill>
            <a:srgbClr val="DDF0EF"/>
          </a:solidFill>
          <a:ln w="12700">
            <a:solidFill>
              <a:srgbClr val="127E86"/>
            </a:solidFill>
            <a:prstDash val="solid"/>
          </a:ln>
        </p:spPr>
      </p:sp>
      <p:sp>
        <p:nvSpPr>
          <p:cNvPr id="69" name="Text 66"/>
          <p:cNvSpPr txBox="1"/>
          <p:nvPr/>
        </p:nvSpPr>
        <p:spPr>
          <a:xfrm>
            <a:off x="1207008" y="4480560"/>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70" name="Text 67"/>
          <p:cNvSpPr txBox="1"/>
          <p:nvPr/>
        </p:nvSpPr>
        <p:spPr>
          <a:xfrm>
            <a:off x="3749040" y="4480560"/>
            <a:ext cx="2743200" cy="402336"/>
          </a:xfrm>
          <a:prstGeom prst="rect">
            <a:avLst/>
          </a:prstGeom>
          <a:noFill/>
          <a:ln/>
        </p:spPr>
        <p:txBody>
          <a:bodyPr wrap="square" lIns="0" tIns="0" rIns="0" bIns="0" rtlCol="0" anchor="ctr"/>
          <a:lstStyle/>
          <a:p>
            <a:pPr algn="l" indent="0" marL="0">
              <a:buNone/>
            </a:pPr>
            <a:r>
              <a:rPr lang="en-US" sz="1600" dirty="0">
                <a:solidFill>
                  <a:srgbClr val="5E7681"/>
                </a:solidFill>
                <a:latin typeface="Consolas" pitchFamily="34" charset="0"/>
                <a:ea typeface="Consolas" pitchFamily="34" charset="-122"/>
                <a:cs typeface="Consolas" pitchFamily="34" charset="-120"/>
              </a:rPr>
              <a:t>CCTG</a:t>
            </a:r>
            <a:pPr algn="l" indent="0" marL="0">
              <a:buNone/>
            </a:pPr>
            <a:r>
              <a:rPr lang="en-US" sz="1600" b="1" dirty="0">
                <a:solidFill>
                  <a:srgbClr val="FF6B6B"/>
                </a:solidFill>
                <a:latin typeface="Consolas" pitchFamily="34" charset="0"/>
                <a:ea typeface="Consolas" pitchFamily="34" charset="-122"/>
                <a:cs typeface="Consolas" pitchFamily="34" charset="-120"/>
              </a:rPr>
              <a:t>A</a:t>
            </a:r>
            <a:pPr algn="l" indent="0" marL="0">
              <a:buNone/>
            </a:pPr>
            <a:r>
              <a:rPr lang="en-US" sz="1600" dirty="0">
                <a:solidFill>
                  <a:srgbClr val="5E7681"/>
                </a:solidFill>
                <a:latin typeface="Consolas" pitchFamily="34" charset="0"/>
                <a:ea typeface="Consolas" pitchFamily="34" charset="-122"/>
                <a:cs typeface="Consolas" pitchFamily="34" charset="-120"/>
              </a:rPr>
              <a:t> | </a:t>
            </a:r>
            <a:pPr algn="l" indent="0" marL="0">
              <a:buNone/>
            </a:pPr>
            <a:r>
              <a:rPr lang="en-US" sz="1600" b="1" dirty="0">
                <a:solidFill>
                  <a:srgbClr val="127E86"/>
                </a:solidFill>
                <a:latin typeface="Consolas" pitchFamily="34" charset="0"/>
                <a:ea typeface="Consolas" pitchFamily="34" charset="-122"/>
                <a:cs typeface="Consolas" pitchFamily="34" charset="-120"/>
              </a:rPr>
              <a:t>GG</a:t>
            </a:r>
            <a:endParaRPr lang="en-US" sz="1600" dirty="0"/>
          </a:p>
        </p:txBody>
      </p:sp>
      <p:sp>
        <p:nvSpPr>
          <p:cNvPr id="71" name="Shape 68"/>
          <p:cNvSpPr/>
          <p:nvPr/>
        </p:nvSpPr>
        <p:spPr>
          <a:xfrm>
            <a:off x="6812280" y="4480560"/>
            <a:ext cx="548640" cy="402336"/>
          </a:xfrm>
          <a:prstGeom prst="roundRect">
            <a:avLst>
              <a:gd name="adj" fmla="val 13636"/>
            </a:avLst>
          </a:prstGeom>
          <a:solidFill>
            <a:srgbClr val="FFE2E2"/>
          </a:solidFill>
          <a:ln w="12700">
            <a:solidFill>
              <a:srgbClr val="FF6B6B"/>
            </a:solidFill>
            <a:prstDash val="solid"/>
          </a:ln>
        </p:spPr>
      </p:sp>
      <p:sp>
        <p:nvSpPr>
          <p:cNvPr id="72" name="Text 69"/>
          <p:cNvSpPr txBox="1"/>
          <p:nvPr/>
        </p:nvSpPr>
        <p:spPr>
          <a:xfrm>
            <a:off x="6812280" y="4480560"/>
            <a:ext cx="548640" cy="402336"/>
          </a:xfrm>
          <a:prstGeom prst="rect">
            <a:avLst/>
          </a:prstGeom>
          <a:noFill/>
          <a:ln/>
        </p:spPr>
        <p:txBody>
          <a:bodyPr wrap="square" lIns="0" tIns="0" rIns="0" bIns="0" rtlCol="0" anchor="ctr"/>
          <a:lstStyle/>
          <a:p>
            <a:pPr algn="ctr" indent="0" marL="0">
              <a:buNone/>
            </a:pPr>
            <a:r>
              <a:rPr lang="en-US" sz="1700" b="1" dirty="0">
                <a:solidFill>
                  <a:srgbClr val="FF6B6B"/>
                </a:solidFill>
                <a:latin typeface="Consolas" pitchFamily="34" charset="0"/>
                <a:ea typeface="Consolas" pitchFamily="34" charset="-122"/>
                <a:cs typeface="Consolas" pitchFamily="34" charset="-120"/>
              </a:rPr>
              <a:t>A</a:t>
            </a:r>
            <a:endParaRPr lang="en-US" sz="1700" dirty="0"/>
          </a:p>
        </p:txBody>
      </p:sp>
      <p:sp>
        <p:nvSpPr>
          <p:cNvPr id="73" name="Shape 70"/>
          <p:cNvSpPr/>
          <p:nvPr/>
        </p:nvSpPr>
        <p:spPr>
          <a:xfrm>
            <a:off x="822960" y="4974336"/>
            <a:ext cx="347472" cy="402336"/>
          </a:xfrm>
          <a:prstGeom prst="roundRect">
            <a:avLst>
              <a:gd name="adj" fmla="val 15789"/>
            </a:avLst>
          </a:prstGeom>
          <a:solidFill>
            <a:srgbClr val="DDF0EF"/>
          </a:solidFill>
          <a:ln w="12700">
            <a:solidFill>
              <a:srgbClr val="127E86"/>
            </a:solidFill>
            <a:prstDash val="solid"/>
          </a:ln>
        </p:spPr>
      </p:sp>
      <p:sp>
        <p:nvSpPr>
          <p:cNvPr id="74" name="Text 71"/>
          <p:cNvSpPr txBox="1"/>
          <p:nvPr/>
        </p:nvSpPr>
        <p:spPr>
          <a:xfrm>
            <a:off x="822960" y="497433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T</a:t>
            </a:r>
            <a:endParaRPr lang="en-US" sz="1500" dirty="0"/>
          </a:p>
        </p:txBody>
      </p:sp>
      <p:sp>
        <p:nvSpPr>
          <p:cNvPr id="75" name="Shape 72"/>
          <p:cNvSpPr/>
          <p:nvPr/>
        </p:nvSpPr>
        <p:spPr>
          <a:xfrm>
            <a:off x="1207008" y="4974336"/>
            <a:ext cx="347472" cy="402336"/>
          </a:xfrm>
          <a:prstGeom prst="roundRect">
            <a:avLst>
              <a:gd name="adj" fmla="val 15789"/>
            </a:avLst>
          </a:prstGeom>
          <a:solidFill>
            <a:srgbClr val="DDF0EF"/>
          </a:solidFill>
          <a:ln w="12700">
            <a:solidFill>
              <a:srgbClr val="127E86"/>
            </a:solidFill>
            <a:prstDash val="solid"/>
          </a:ln>
        </p:spPr>
      </p:sp>
      <p:sp>
        <p:nvSpPr>
          <p:cNvPr id="76" name="Text 73"/>
          <p:cNvSpPr txBox="1"/>
          <p:nvPr/>
        </p:nvSpPr>
        <p:spPr>
          <a:xfrm>
            <a:off x="1207008" y="497433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77" name="Shape 74"/>
          <p:cNvSpPr/>
          <p:nvPr/>
        </p:nvSpPr>
        <p:spPr>
          <a:xfrm>
            <a:off x="1591056" y="4974336"/>
            <a:ext cx="347472" cy="402336"/>
          </a:xfrm>
          <a:prstGeom prst="roundRect">
            <a:avLst>
              <a:gd name="adj" fmla="val 15789"/>
            </a:avLst>
          </a:prstGeom>
          <a:solidFill>
            <a:srgbClr val="DDF0EF"/>
          </a:solidFill>
          <a:ln w="12700">
            <a:solidFill>
              <a:srgbClr val="127E86"/>
            </a:solidFill>
            <a:prstDash val="solid"/>
          </a:ln>
        </p:spPr>
      </p:sp>
      <p:sp>
        <p:nvSpPr>
          <p:cNvPr id="78" name="Text 75"/>
          <p:cNvSpPr txBox="1"/>
          <p:nvPr/>
        </p:nvSpPr>
        <p:spPr>
          <a:xfrm>
            <a:off x="1591056" y="497433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A</a:t>
            </a:r>
            <a:endParaRPr lang="en-US" sz="1500" dirty="0"/>
          </a:p>
        </p:txBody>
      </p:sp>
      <p:sp>
        <p:nvSpPr>
          <p:cNvPr id="79" name="Shape 76"/>
          <p:cNvSpPr/>
          <p:nvPr/>
        </p:nvSpPr>
        <p:spPr>
          <a:xfrm>
            <a:off x="1975104" y="4974336"/>
            <a:ext cx="347472" cy="402336"/>
          </a:xfrm>
          <a:prstGeom prst="roundRect">
            <a:avLst>
              <a:gd name="adj" fmla="val 15789"/>
            </a:avLst>
          </a:prstGeom>
          <a:solidFill>
            <a:srgbClr val="DDF0EF"/>
          </a:solidFill>
          <a:ln w="12700">
            <a:solidFill>
              <a:srgbClr val="127E86"/>
            </a:solidFill>
            <a:prstDash val="solid"/>
          </a:ln>
        </p:spPr>
      </p:sp>
      <p:sp>
        <p:nvSpPr>
          <p:cNvPr id="80" name="Text 77"/>
          <p:cNvSpPr txBox="1"/>
          <p:nvPr/>
        </p:nvSpPr>
        <p:spPr>
          <a:xfrm>
            <a:off x="1975104" y="497433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81" name="Shape 78"/>
          <p:cNvSpPr/>
          <p:nvPr/>
        </p:nvSpPr>
        <p:spPr>
          <a:xfrm>
            <a:off x="2359152" y="4974336"/>
            <a:ext cx="347472" cy="402336"/>
          </a:xfrm>
          <a:prstGeom prst="roundRect">
            <a:avLst>
              <a:gd name="adj" fmla="val 15789"/>
            </a:avLst>
          </a:prstGeom>
          <a:solidFill>
            <a:srgbClr val="DDF0EF"/>
          </a:solidFill>
          <a:ln w="12700">
            <a:solidFill>
              <a:srgbClr val="127E86"/>
            </a:solidFill>
            <a:prstDash val="solid"/>
          </a:ln>
        </p:spPr>
      </p:sp>
      <p:sp>
        <p:nvSpPr>
          <p:cNvPr id="82" name="Text 79"/>
          <p:cNvSpPr txBox="1"/>
          <p:nvPr/>
        </p:nvSpPr>
        <p:spPr>
          <a:xfrm>
            <a:off x="2359152" y="4974336"/>
            <a:ext cx="347472" cy="402336"/>
          </a:xfrm>
          <a:prstGeom prst="rect">
            <a:avLst/>
          </a:prstGeom>
          <a:noFill/>
          <a:ln/>
        </p:spPr>
        <p:txBody>
          <a:bodyPr wrap="square" lIns="0" tIns="0" rIns="0" bIns="0" rtlCol="0" anchor="ctr"/>
          <a:lstStyle/>
          <a:p>
            <a:pPr algn="ctr" indent="0" marL="0">
              <a:buNone/>
            </a:pPr>
            <a:r>
              <a:rPr lang="en-US" sz="1500" b="1" dirty="0">
                <a:solidFill>
                  <a:srgbClr val="15242B"/>
                </a:solidFill>
                <a:latin typeface="Consolas" pitchFamily="34" charset="0"/>
                <a:ea typeface="Consolas" pitchFamily="34" charset="-122"/>
                <a:cs typeface="Consolas" pitchFamily="34" charset="-120"/>
              </a:rPr>
              <a:t>G</a:t>
            </a:r>
            <a:endParaRPr lang="en-US" sz="1500" dirty="0"/>
          </a:p>
        </p:txBody>
      </p:sp>
      <p:sp>
        <p:nvSpPr>
          <p:cNvPr id="83" name="Text 80"/>
          <p:cNvSpPr txBox="1"/>
          <p:nvPr/>
        </p:nvSpPr>
        <p:spPr>
          <a:xfrm>
            <a:off x="3749040" y="4974336"/>
            <a:ext cx="2743200" cy="402336"/>
          </a:xfrm>
          <a:prstGeom prst="rect">
            <a:avLst/>
          </a:prstGeom>
          <a:noFill/>
          <a:ln/>
        </p:spPr>
        <p:txBody>
          <a:bodyPr wrap="square" lIns="0" tIns="0" rIns="0" bIns="0" rtlCol="0" anchor="ctr"/>
          <a:lstStyle/>
          <a:p>
            <a:pPr algn="l" indent="0" marL="0">
              <a:buNone/>
            </a:pPr>
            <a:r>
              <a:rPr lang="en-US" sz="1600" dirty="0">
                <a:solidFill>
                  <a:srgbClr val="5E7681"/>
                </a:solidFill>
                <a:latin typeface="Consolas" pitchFamily="34" charset="0"/>
                <a:ea typeface="Consolas" pitchFamily="34" charset="-122"/>
                <a:cs typeface="Consolas" pitchFamily="34" charset="-120"/>
              </a:rPr>
              <a:t>C</a:t>
            </a:r>
            <a:pPr algn="l" indent="0" marL="0">
              <a:buNone/>
            </a:pPr>
            <a:r>
              <a:rPr lang="en-US" sz="1600" b="1" dirty="0">
                <a:solidFill>
                  <a:srgbClr val="FF6B6B"/>
                </a:solidFill>
                <a:latin typeface="Consolas" pitchFamily="34" charset="0"/>
                <a:ea typeface="Consolas" pitchFamily="34" charset="-122"/>
                <a:cs typeface="Consolas" pitchFamily="34" charset="-120"/>
              </a:rPr>
              <a:t>C</a:t>
            </a:r>
            <a:pPr algn="l" indent="0" marL="0">
              <a:buNone/>
            </a:pPr>
            <a:r>
              <a:rPr lang="en-US" sz="1600" dirty="0">
                <a:solidFill>
                  <a:srgbClr val="5E7681"/>
                </a:solidFill>
                <a:latin typeface="Consolas" pitchFamily="34" charset="0"/>
                <a:ea typeface="Consolas" pitchFamily="34" charset="-122"/>
                <a:cs typeface="Consolas" pitchFamily="34" charset="-120"/>
              </a:rPr>
              <a:t> | </a:t>
            </a:r>
            <a:pPr algn="l" indent="0" marL="0">
              <a:buNone/>
            </a:pPr>
            <a:r>
              <a:rPr lang="en-US" sz="1600" b="1" dirty="0">
                <a:solidFill>
                  <a:srgbClr val="127E86"/>
                </a:solidFill>
                <a:latin typeface="Consolas" pitchFamily="34" charset="0"/>
                <a:ea typeface="Consolas" pitchFamily="34" charset="-122"/>
                <a:cs typeface="Consolas" pitchFamily="34" charset="-120"/>
              </a:rPr>
              <a:t>TGAGG</a:t>
            </a:r>
            <a:endParaRPr lang="en-US" sz="1600" dirty="0"/>
          </a:p>
        </p:txBody>
      </p:sp>
      <p:sp>
        <p:nvSpPr>
          <p:cNvPr id="84" name="Shape 81"/>
          <p:cNvSpPr/>
          <p:nvPr/>
        </p:nvSpPr>
        <p:spPr>
          <a:xfrm>
            <a:off x="6812280" y="4974336"/>
            <a:ext cx="548640" cy="402336"/>
          </a:xfrm>
          <a:prstGeom prst="roundRect">
            <a:avLst>
              <a:gd name="adj" fmla="val 13636"/>
            </a:avLst>
          </a:prstGeom>
          <a:solidFill>
            <a:srgbClr val="FFE2E2"/>
          </a:solidFill>
          <a:ln w="12700">
            <a:solidFill>
              <a:srgbClr val="FF6B6B"/>
            </a:solidFill>
            <a:prstDash val="solid"/>
          </a:ln>
        </p:spPr>
      </p:sp>
      <p:sp>
        <p:nvSpPr>
          <p:cNvPr id="85" name="Text 82"/>
          <p:cNvSpPr txBox="1"/>
          <p:nvPr/>
        </p:nvSpPr>
        <p:spPr>
          <a:xfrm>
            <a:off x="6812280" y="4974336"/>
            <a:ext cx="548640" cy="402336"/>
          </a:xfrm>
          <a:prstGeom prst="rect">
            <a:avLst/>
          </a:prstGeom>
          <a:noFill/>
          <a:ln/>
        </p:spPr>
        <p:txBody>
          <a:bodyPr wrap="square" lIns="0" tIns="0" rIns="0" bIns="0" rtlCol="0" anchor="ctr"/>
          <a:lstStyle/>
          <a:p>
            <a:pPr algn="ctr" indent="0" marL="0">
              <a:buNone/>
            </a:pPr>
            <a:r>
              <a:rPr lang="en-US" sz="1700" b="1" dirty="0">
                <a:solidFill>
                  <a:srgbClr val="FF6B6B"/>
                </a:solidFill>
                <a:latin typeface="Consolas" pitchFamily="34" charset="0"/>
                <a:ea typeface="Consolas" pitchFamily="34" charset="-122"/>
                <a:cs typeface="Consolas" pitchFamily="34" charset="-120"/>
              </a:rPr>
              <a:t>C</a:t>
            </a:r>
            <a:endParaRPr lang="en-US" sz="1700" dirty="0"/>
          </a:p>
        </p:txBody>
      </p:sp>
      <p:sp>
        <p:nvSpPr>
          <p:cNvPr id="86" name="Shape 83"/>
          <p:cNvSpPr/>
          <p:nvPr/>
        </p:nvSpPr>
        <p:spPr>
          <a:xfrm>
            <a:off x="7863840" y="1691640"/>
            <a:ext cx="3657600" cy="3657600"/>
          </a:xfrm>
          <a:prstGeom prst="roundRect">
            <a:avLst>
              <a:gd name="adj" fmla="val 2250"/>
            </a:avLst>
          </a:prstGeom>
          <a:solidFill>
            <a:srgbClr val="F0F5F6"/>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87" name="Text 84"/>
          <p:cNvSpPr txBox="1"/>
          <p:nvPr/>
        </p:nvSpPr>
        <p:spPr>
          <a:xfrm>
            <a:off x="8092440" y="1828800"/>
            <a:ext cx="3291840" cy="347472"/>
          </a:xfrm>
          <a:prstGeom prst="rect">
            <a:avLst/>
          </a:prstGeom>
          <a:noFill/>
          <a:ln/>
        </p:spPr>
        <p:txBody>
          <a:bodyPr wrap="square" lIns="0" tIns="0" rIns="0" bIns="0" rtlCol="0" anchor="ctr"/>
          <a:lstStyle/>
          <a:p>
            <a:pPr algn="l" indent="0" marL="0">
              <a:buNone/>
            </a:pPr>
            <a:r>
              <a:rPr lang="en-US" sz="1400" b="1" dirty="0">
                <a:solidFill>
                  <a:srgbClr val="5E7681"/>
                </a:solidFill>
                <a:latin typeface="Malgun Gothic" pitchFamily="34" charset="0"/>
                <a:ea typeface="Malgun Gothic" pitchFamily="34" charset="-122"/>
                <a:cs typeface="Malgun Gothic" pitchFamily="34" charset="-120"/>
              </a:rPr>
              <a:t>앞 글자를 위에서 아래로</a:t>
            </a:r>
            <a:endParaRPr lang="en-US" sz="1400" dirty="0"/>
          </a:p>
        </p:txBody>
      </p:sp>
      <p:sp>
        <p:nvSpPr>
          <p:cNvPr id="88" name="Shape 85"/>
          <p:cNvSpPr/>
          <p:nvPr/>
        </p:nvSpPr>
        <p:spPr>
          <a:xfrm>
            <a:off x="8092440" y="2286000"/>
            <a:ext cx="402336" cy="457200"/>
          </a:xfrm>
          <a:prstGeom prst="roundRect">
            <a:avLst>
              <a:gd name="adj" fmla="val 13636"/>
            </a:avLst>
          </a:prstGeom>
          <a:solidFill>
            <a:srgbClr val="FFE2E2"/>
          </a:solidFill>
          <a:ln w="12700">
            <a:solidFill>
              <a:srgbClr val="FF6B6B"/>
            </a:solidFill>
            <a:prstDash val="solid"/>
          </a:ln>
        </p:spPr>
      </p:sp>
      <p:sp>
        <p:nvSpPr>
          <p:cNvPr id="89" name="Text 86"/>
          <p:cNvSpPr txBox="1"/>
          <p:nvPr/>
        </p:nvSpPr>
        <p:spPr>
          <a:xfrm>
            <a:off x="8092440" y="2286000"/>
            <a:ext cx="402336" cy="457200"/>
          </a:xfrm>
          <a:prstGeom prst="rect">
            <a:avLst/>
          </a:prstGeom>
          <a:noFill/>
          <a:ln/>
        </p:spPr>
        <p:txBody>
          <a:bodyPr wrap="square" lIns="0" tIns="0" rIns="0" bIns="0" rtlCol="0" anchor="ctr"/>
          <a:lstStyle/>
          <a:p>
            <a:pPr algn="ctr" indent="0" marL="0">
              <a:buNone/>
            </a:pPr>
            <a:r>
              <a:rPr lang="en-US" sz="1800" b="1" dirty="0">
                <a:solidFill>
                  <a:srgbClr val="FF6B6B"/>
                </a:solidFill>
                <a:latin typeface="Consolas" pitchFamily="34" charset="0"/>
                <a:ea typeface="Consolas" pitchFamily="34" charset="-122"/>
                <a:cs typeface="Consolas" pitchFamily="34" charset="-120"/>
              </a:rPr>
              <a:t>G</a:t>
            </a:r>
            <a:endParaRPr lang="en-US" sz="1800" dirty="0"/>
          </a:p>
        </p:txBody>
      </p:sp>
      <p:sp>
        <p:nvSpPr>
          <p:cNvPr id="90" name="Shape 87"/>
          <p:cNvSpPr/>
          <p:nvPr/>
        </p:nvSpPr>
        <p:spPr>
          <a:xfrm>
            <a:off x="8545068" y="2286000"/>
            <a:ext cx="402336" cy="457200"/>
          </a:xfrm>
          <a:prstGeom prst="roundRect">
            <a:avLst>
              <a:gd name="adj" fmla="val 13636"/>
            </a:avLst>
          </a:prstGeom>
          <a:solidFill>
            <a:srgbClr val="FFE2E2"/>
          </a:solidFill>
          <a:ln w="12700">
            <a:solidFill>
              <a:srgbClr val="FF6B6B"/>
            </a:solidFill>
            <a:prstDash val="solid"/>
          </a:ln>
        </p:spPr>
      </p:sp>
      <p:sp>
        <p:nvSpPr>
          <p:cNvPr id="91" name="Text 88"/>
          <p:cNvSpPr txBox="1"/>
          <p:nvPr/>
        </p:nvSpPr>
        <p:spPr>
          <a:xfrm>
            <a:off x="8545068" y="2286000"/>
            <a:ext cx="402336" cy="457200"/>
          </a:xfrm>
          <a:prstGeom prst="rect">
            <a:avLst/>
          </a:prstGeom>
          <a:noFill/>
          <a:ln/>
        </p:spPr>
        <p:txBody>
          <a:bodyPr wrap="square" lIns="0" tIns="0" rIns="0" bIns="0" rtlCol="0" anchor="ctr"/>
          <a:lstStyle/>
          <a:p>
            <a:pPr algn="ctr" indent="0" marL="0">
              <a:buNone/>
            </a:pPr>
            <a:r>
              <a:rPr lang="en-US" sz="1800" b="1" dirty="0">
                <a:solidFill>
                  <a:srgbClr val="FF6B6B"/>
                </a:solidFill>
                <a:latin typeface="Consolas" pitchFamily="34" charset="0"/>
                <a:ea typeface="Consolas" pitchFamily="34" charset="-122"/>
                <a:cs typeface="Consolas" pitchFamily="34" charset="-120"/>
              </a:rPr>
              <a:t>−</a:t>
            </a:r>
            <a:endParaRPr lang="en-US" sz="1800" dirty="0"/>
          </a:p>
        </p:txBody>
      </p:sp>
      <p:sp>
        <p:nvSpPr>
          <p:cNvPr id="92" name="Shape 89"/>
          <p:cNvSpPr/>
          <p:nvPr/>
        </p:nvSpPr>
        <p:spPr>
          <a:xfrm>
            <a:off x="8997696" y="2286000"/>
            <a:ext cx="402336" cy="457200"/>
          </a:xfrm>
          <a:prstGeom prst="roundRect">
            <a:avLst>
              <a:gd name="adj" fmla="val 13636"/>
            </a:avLst>
          </a:prstGeom>
          <a:solidFill>
            <a:srgbClr val="FFE2E2"/>
          </a:solidFill>
          <a:ln w="12700">
            <a:solidFill>
              <a:srgbClr val="FF6B6B"/>
            </a:solidFill>
            <a:prstDash val="solid"/>
          </a:ln>
        </p:spPr>
      </p:sp>
      <p:sp>
        <p:nvSpPr>
          <p:cNvPr id="93" name="Text 90"/>
          <p:cNvSpPr txBox="1"/>
          <p:nvPr/>
        </p:nvSpPr>
        <p:spPr>
          <a:xfrm>
            <a:off x="8997696" y="2286000"/>
            <a:ext cx="402336" cy="457200"/>
          </a:xfrm>
          <a:prstGeom prst="rect">
            <a:avLst/>
          </a:prstGeom>
          <a:noFill/>
          <a:ln/>
        </p:spPr>
        <p:txBody>
          <a:bodyPr wrap="square" lIns="0" tIns="0" rIns="0" bIns="0" rtlCol="0" anchor="ctr"/>
          <a:lstStyle/>
          <a:p>
            <a:pPr algn="ctr" indent="0" marL="0">
              <a:buNone/>
            </a:pPr>
            <a:r>
              <a:rPr lang="en-US" sz="1800" b="1" dirty="0">
                <a:solidFill>
                  <a:srgbClr val="FF6B6B"/>
                </a:solidFill>
                <a:latin typeface="Consolas" pitchFamily="34" charset="0"/>
                <a:ea typeface="Consolas" pitchFamily="34" charset="-122"/>
                <a:cs typeface="Consolas" pitchFamily="34" charset="-120"/>
              </a:rPr>
              <a:t>C</a:t>
            </a:r>
            <a:endParaRPr lang="en-US" sz="1800" dirty="0"/>
          </a:p>
        </p:txBody>
      </p:sp>
      <p:sp>
        <p:nvSpPr>
          <p:cNvPr id="94" name="Shape 91"/>
          <p:cNvSpPr/>
          <p:nvPr/>
        </p:nvSpPr>
        <p:spPr>
          <a:xfrm>
            <a:off x="9450324" y="2286000"/>
            <a:ext cx="402336" cy="457200"/>
          </a:xfrm>
          <a:prstGeom prst="roundRect">
            <a:avLst>
              <a:gd name="adj" fmla="val 13636"/>
            </a:avLst>
          </a:prstGeom>
          <a:solidFill>
            <a:srgbClr val="FFE2E2"/>
          </a:solidFill>
          <a:ln w="12700">
            <a:solidFill>
              <a:srgbClr val="FF6B6B"/>
            </a:solidFill>
            <a:prstDash val="solid"/>
          </a:ln>
        </p:spPr>
      </p:sp>
      <p:sp>
        <p:nvSpPr>
          <p:cNvPr id="95" name="Text 92"/>
          <p:cNvSpPr txBox="1"/>
          <p:nvPr/>
        </p:nvSpPr>
        <p:spPr>
          <a:xfrm>
            <a:off x="9450324" y="2286000"/>
            <a:ext cx="402336" cy="457200"/>
          </a:xfrm>
          <a:prstGeom prst="rect">
            <a:avLst/>
          </a:prstGeom>
          <a:noFill/>
          <a:ln/>
        </p:spPr>
        <p:txBody>
          <a:bodyPr wrap="square" lIns="0" tIns="0" rIns="0" bIns="0" rtlCol="0" anchor="ctr"/>
          <a:lstStyle/>
          <a:p>
            <a:pPr algn="ctr" indent="0" marL="0">
              <a:buNone/>
            </a:pPr>
            <a:r>
              <a:rPr lang="en-US" sz="1800" b="1" dirty="0">
                <a:solidFill>
                  <a:srgbClr val="FF6B6B"/>
                </a:solidFill>
                <a:latin typeface="Consolas" pitchFamily="34" charset="0"/>
                <a:ea typeface="Consolas" pitchFamily="34" charset="-122"/>
                <a:cs typeface="Consolas" pitchFamily="34" charset="-120"/>
              </a:rPr>
              <a:t>G</a:t>
            </a:r>
            <a:endParaRPr lang="en-US" sz="1800" dirty="0"/>
          </a:p>
        </p:txBody>
      </p:sp>
      <p:sp>
        <p:nvSpPr>
          <p:cNvPr id="96" name="Shape 93"/>
          <p:cNvSpPr/>
          <p:nvPr/>
        </p:nvSpPr>
        <p:spPr>
          <a:xfrm>
            <a:off x="9902952" y="2286000"/>
            <a:ext cx="402336" cy="457200"/>
          </a:xfrm>
          <a:prstGeom prst="roundRect">
            <a:avLst>
              <a:gd name="adj" fmla="val 13636"/>
            </a:avLst>
          </a:prstGeom>
          <a:solidFill>
            <a:srgbClr val="FFE2E2"/>
          </a:solidFill>
          <a:ln w="12700">
            <a:solidFill>
              <a:srgbClr val="FF6B6B"/>
            </a:solidFill>
            <a:prstDash val="solid"/>
          </a:ln>
        </p:spPr>
      </p:sp>
      <p:sp>
        <p:nvSpPr>
          <p:cNvPr id="97" name="Text 94"/>
          <p:cNvSpPr txBox="1"/>
          <p:nvPr/>
        </p:nvSpPr>
        <p:spPr>
          <a:xfrm>
            <a:off x="9902952" y="2286000"/>
            <a:ext cx="402336" cy="457200"/>
          </a:xfrm>
          <a:prstGeom prst="rect">
            <a:avLst/>
          </a:prstGeom>
          <a:noFill/>
          <a:ln/>
        </p:spPr>
        <p:txBody>
          <a:bodyPr wrap="square" lIns="0" tIns="0" rIns="0" bIns="0" rtlCol="0" anchor="ctr"/>
          <a:lstStyle/>
          <a:p>
            <a:pPr algn="ctr" indent="0" marL="0">
              <a:buNone/>
            </a:pPr>
            <a:r>
              <a:rPr lang="en-US" sz="1800" b="1" dirty="0">
                <a:solidFill>
                  <a:srgbClr val="FF6B6B"/>
                </a:solidFill>
                <a:latin typeface="Consolas" pitchFamily="34" charset="0"/>
                <a:ea typeface="Consolas" pitchFamily="34" charset="-122"/>
                <a:cs typeface="Consolas" pitchFamily="34" charset="-120"/>
              </a:rPr>
              <a:t>T</a:t>
            </a:r>
            <a:endParaRPr lang="en-US" sz="1800" dirty="0"/>
          </a:p>
        </p:txBody>
      </p:sp>
      <p:sp>
        <p:nvSpPr>
          <p:cNvPr id="98" name="Shape 95"/>
          <p:cNvSpPr/>
          <p:nvPr/>
        </p:nvSpPr>
        <p:spPr>
          <a:xfrm>
            <a:off x="10355580" y="2286000"/>
            <a:ext cx="402336" cy="457200"/>
          </a:xfrm>
          <a:prstGeom prst="roundRect">
            <a:avLst>
              <a:gd name="adj" fmla="val 13636"/>
            </a:avLst>
          </a:prstGeom>
          <a:solidFill>
            <a:srgbClr val="FFE2E2"/>
          </a:solidFill>
          <a:ln w="12700">
            <a:solidFill>
              <a:srgbClr val="FF6B6B"/>
            </a:solidFill>
            <a:prstDash val="solid"/>
          </a:ln>
        </p:spPr>
      </p:sp>
      <p:sp>
        <p:nvSpPr>
          <p:cNvPr id="99" name="Text 96"/>
          <p:cNvSpPr txBox="1"/>
          <p:nvPr/>
        </p:nvSpPr>
        <p:spPr>
          <a:xfrm>
            <a:off x="10355580" y="2286000"/>
            <a:ext cx="402336" cy="457200"/>
          </a:xfrm>
          <a:prstGeom prst="rect">
            <a:avLst/>
          </a:prstGeom>
          <a:noFill/>
          <a:ln/>
        </p:spPr>
        <p:txBody>
          <a:bodyPr wrap="square" lIns="0" tIns="0" rIns="0" bIns="0" rtlCol="0" anchor="ctr"/>
          <a:lstStyle/>
          <a:p>
            <a:pPr algn="ctr" indent="0" marL="0">
              <a:buNone/>
            </a:pPr>
            <a:r>
              <a:rPr lang="en-US" sz="1800" b="1" dirty="0">
                <a:solidFill>
                  <a:srgbClr val="FF6B6B"/>
                </a:solidFill>
                <a:latin typeface="Consolas" pitchFamily="34" charset="0"/>
                <a:ea typeface="Consolas" pitchFamily="34" charset="-122"/>
                <a:cs typeface="Consolas" pitchFamily="34" charset="-120"/>
              </a:rPr>
              <a:t>A</a:t>
            </a:r>
            <a:endParaRPr lang="en-US" sz="1800" dirty="0"/>
          </a:p>
        </p:txBody>
      </p:sp>
      <p:sp>
        <p:nvSpPr>
          <p:cNvPr id="100" name="Shape 97"/>
          <p:cNvSpPr/>
          <p:nvPr/>
        </p:nvSpPr>
        <p:spPr>
          <a:xfrm>
            <a:off x="10808208" y="2286000"/>
            <a:ext cx="402336" cy="457200"/>
          </a:xfrm>
          <a:prstGeom prst="roundRect">
            <a:avLst>
              <a:gd name="adj" fmla="val 13636"/>
            </a:avLst>
          </a:prstGeom>
          <a:solidFill>
            <a:srgbClr val="FFE2E2"/>
          </a:solidFill>
          <a:ln w="12700">
            <a:solidFill>
              <a:srgbClr val="FF6B6B"/>
            </a:solidFill>
            <a:prstDash val="solid"/>
          </a:ln>
        </p:spPr>
      </p:sp>
      <p:sp>
        <p:nvSpPr>
          <p:cNvPr id="101" name="Text 98"/>
          <p:cNvSpPr txBox="1"/>
          <p:nvPr/>
        </p:nvSpPr>
        <p:spPr>
          <a:xfrm>
            <a:off x="10808208" y="2286000"/>
            <a:ext cx="402336" cy="457200"/>
          </a:xfrm>
          <a:prstGeom prst="rect">
            <a:avLst/>
          </a:prstGeom>
          <a:noFill/>
          <a:ln/>
        </p:spPr>
        <p:txBody>
          <a:bodyPr wrap="square" lIns="0" tIns="0" rIns="0" bIns="0" rtlCol="0" anchor="ctr"/>
          <a:lstStyle/>
          <a:p>
            <a:pPr algn="ctr" indent="0" marL="0">
              <a:buNone/>
            </a:pPr>
            <a:r>
              <a:rPr lang="en-US" sz="1800" b="1" dirty="0">
                <a:solidFill>
                  <a:srgbClr val="FF6B6B"/>
                </a:solidFill>
                <a:latin typeface="Consolas" pitchFamily="34" charset="0"/>
                <a:ea typeface="Consolas" pitchFamily="34" charset="-122"/>
                <a:cs typeface="Consolas" pitchFamily="34" charset="-120"/>
              </a:rPr>
              <a:t>C</a:t>
            </a:r>
            <a:endParaRPr lang="en-US" sz="1800" dirty="0"/>
          </a:p>
        </p:txBody>
      </p:sp>
      <p:sp>
        <p:nvSpPr>
          <p:cNvPr id="102" name="Text 99"/>
          <p:cNvSpPr txBox="1"/>
          <p:nvPr/>
        </p:nvSpPr>
        <p:spPr>
          <a:xfrm>
            <a:off x="8092440" y="2926080"/>
            <a:ext cx="3291840" cy="502920"/>
          </a:xfrm>
          <a:prstGeom prst="rect">
            <a:avLst/>
          </a:prstGeom>
          <a:noFill/>
          <a:ln/>
        </p:spPr>
        <p:txBody>
          <a:bodyPr wrap="square" lIns="0" tIns="0" rIns="0" bIns="0" rtlCol="0" anchor="ctr"/>
          <a:lstStyle/>
          <a:p>
            <a:pPr algn="l" indent="0" marL="0">
              <a:buNone/>
            </a:pPr>
            <a:r>
              <a:rPr lang="en-US" sz="2400" b="1" dirty="0">
                <a:solidFill>
                  <a:srgbClr val="0F2E3D"/>
                </a:solidFill>
                <a:latin typeface="Malgun Gothic" pitchFamily="34" charset="0"/>
                <a:ea typeface="Malgun Gothic" pitchFamily="34" charset="-122"/>
                <a:cs typeface="Malgun Gothic" pitchFamily="34" charset="-120"/>
              </a:rPr>
              <a:t>이 한 줄이 BWT</a:t>
            </a:r>
            <a:endParaRPr lang="en-US" sz="2400" dirty="0"/>
          </a:p>
        </p:txBody>
      </p:sp>
      <p:sp>
        <p:nvSpPr>
          <p:cNvPr id="103" name="Text 100"/>
          <p:cNvSpPr txBox="1"/>
          <p:nvPr/>
        </p:nvSpPr>
        <p:spPr>
          <a:xfrm>
            <a:off x="8092440" y="3474720"/>
            <a:ext cx="3291840" cy="822960"/>
          </a:xfrm>
          <a:prstGeom prst="rect">
            <a:avLst/>
          </a:prstGeom>
          <a:noFill/>
          <a:ln/>
        </p:spPr>
        <p:txBody>
          <a:bodyPr wrap="square" lIns="0" tIns="0" rIns="0" bIns="0" rtlCol="0" anchor="t"/>
          <a:lstStyle/>
          <a:p>
            <a:pPr algn="l" indent="0" marL="0">
              <a:buNone/>
            </a:pPr>
            <a:r>
              <a:rPr lang="en-US" sz="1450" dirty="0">
                <a:solidFill>
                  <a:srgbClr val="15242B"/>
                </a:solidFill>
                <a:latin typeface="Malgun Gothic" pitchFamily="34" charset="0"/>
                <a:ea typeface="Malgun Gothic" pitchFamily="34" charset="-122"/>
                <a:cs typeface="Malgun Gothic" pitchFamily="34" charset="-120"/>
              </a:rPr>
              <a:t>원래 서열과 길이가 같다 → 작다!</a:t>
            </a:r>
            <a:endParaRPr lang="en-US" sz="1450" dirty="0"/>
          </a:p>
          <a:p>
            <a:pPr algn="l" indent="0" marL="0">
              <a:buNone/>
            </a:pPr>
            <a:r>
              <a:rPr lang="en-US" sz="1450" dirty="0">
                <a:solidFill>
                  <a:srgbClr val="15242B"/>
                </a:solidFill>
                <a:latin typeface="Malgun Gothic" pitchFamily="34" charset="0"/>
                <a:ea typeface="Malgun Gothic" pitchFamily="34" charset="-122"/>
                <a:cs typeface="Malgun Gothic" pitchFamily="34" charset="-120"/>
              </a:rPr>
              <a:t>꼬리 본문은 저장하지 않는다</a:t>
            </a:r>
            <a:endParaRPr lang="en-US" sz="1450" dirty="0"/>
          </a:p>
        </p:txBody>
      </p:sp>
      <p:sp>
        <p:nvSpPr>
          <p:cNvPr id="104" name="Text 101"/>
          <p:cNvSpPr txBox="1"/>
          <p:nvPr/>
        </p:nvSpPr>
        <p:spPr>
          <a:xfrm>
            <a:off x="8092440" y="4617720"/>
            <a:ext cx="3291840" cy="548640"/>
          </a:xfrm>
          <a:prstGeom prst="rect">
            <a:avLst/>
          </a:prstGeom>
          <a:noFill/>
          <a:ln/>
        </p:spPr>
        <p:txBody>
          <a:bodyPr wrap="square" lIns="0" tIns="0" rIns="0" bIns="0" rtlCol="0" anchor="t"/>
          <a:lstStyle/>
          <a:p>
            <a:pPr algn="l" indent="0" marL="0">
              <a:buNone/>
            </a:pPr>
            <a:r>
              <a:rPr lang="en-US" sz="1150" dirty="0">
                <a:solidFill>
                  <a:srgbClr val="5E7681"/>
                </a:solidFill>
                <a:latin typeface="Malgun Gothic" pitchFamily="34" charset="0"/>
                <a:ea typeface="Malgun Gothic" pitchFamily="34" charset="-122"/>
                <a:cs typeface="Malgun Gothic" pitchFamily="34" charset="-120"/>
              </a:rPr>
              <a:t>정식 BWT는 끝 표시 $까지 넣어 GG$CGTAC</a:t>
            </a:r>
            <a:endParaRPr lang="en-US" sz="1150" dirty="0"/>
          </a:p>
        </p:txBody>
      </p:sp>
      <p:sp>
        <p:nvSpPr>
          <p:cNvPr id="105" name="Shape 102"/>
          <p:cNvSpPr/>
          <p:nvPr/>
        </p:nvSpPr>
        <p:spPr>
          <a:xfrm>
            <a:off x="685800" y="5596128"/>
            <a:ext cx="10835640" cy="621792"/>
          </a:xfrm>
          <a:prstGeom prst="roundRect">
            <a:avLst>
              <a:gd name="adj" fmla="val 13235"/>
            </a:avLst>
          </a:prstGeom>
          <a:solidFill>
            <a:srgbClr val="0F2E3D"/>
          </a:solidFill>
          <a:ln w="12700">
            <a:solidFill>
              <a:srgbClr val="0F2E3D"/>
            </a:solidFill>
            <a:prstDash val="solid"/>
          </a:ln>
          <a:effectLst>
            <a:outerShdw sx="100000" sy="100000" kx="0" ky="0" algn="bl" rotWithShape="0" blurRad="88900" dist="38100" dir="5400000">
              <a:srgbClr val="9AAEB3">
                <a:alpha val="28000"/>
              </a:srgbClr>
            </a:outerShdw>
          </a:effectLst>
        </p:spPr>
      </p:sp>
      <p:sp>
        <p:nvSpPr>
          <p:cNvPr id="106" name="Text 103"/>
          <p:cNvSpPr txBox="1"/>
          <p:nvPr/>
        </p:nvSpPr>
        <p:spPr>
          <a:xfrm>
            <a:off x="960120" y="5596128"/>
            <a:ext cx="10332720" cy="621792"/>
          </a:xfrm>
          <a:prstGeom prst="rect">
            <a:avLst/>
          </a:prstGeom>
          <a:noFill/>
          <a:ln/>
        </p:spPr>
        <p:txBody>
          <a:bodyPr wrap="square" lIns="0" tIns="0" rIns="0" bIns="0" rtlCol="0" anchor="ctr"/>
          <a:lstStyle/>
          <a:p>
            <a:pPr algn="l" indent="0" marL="0">
              <a:buNone/>
            </a:pPr>
            <a:r>
              <a:rPr lang="en-US" sz="1550" b="1" dirty="0">
                <a:solidFill>
                  <a:srgbClr val="1FC79B"/>
                </a:solidFill>
                <a:latin typeface="Malgun Gothic" pitchFamily="34" charset="0"/>
                <a:ea typeface="Malgun Gothic" pitchFamily="34" charset="-122"/>
                <a:cs typeface="Malgun Gothic" pitchFamily="34" charset="-120"/>
              </a:rPr>
              <a:t>BWT </a:t>
            </a:r>
            <a:pPr algn="l" indent="0" marL="0">
              <a:buNone/>
            </a:pPr>
            <a:r>
              <a:rPr lang="en-US" sz="1550" dirty="0">
                <a:solidFill>
                  <a:srgbClr val="FFFFFF"/>
                </a:solidFill>
                <a:latin typeface="Malgun Gothic" pitchFamily="34" charset="0"/>
                <a:ea typeface="Malgun Gothic" pitchFamily="34" charset="-122"/>
                <a:cs typeface="Malgun Gothic" pitchFamily="34" charset="-120"/>
              </a:rPr>
              <a:t>= 사전순으로 줄 세운 꼬리마다, 바로 앞에 있던 글자를 모은 한 줄</a:t>
            </a:r>
            <a:endParaRPr lang="en-US" sz="1550" dirty="0"/>
          </a:p>
        </p:txBody>
      </p:sp>
      <p:sp>
        <p:nvSpPr>
          <p:cNvPr id="107" name="Text 104"/>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108" name="Text 105"/>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⑦ 앞 글자로 찾기</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GAG를 뒤에서부터 한 글자씩 붙여 가며 찾는다</a:t>
            </a:r>
            <a:endParaRPr lang="en-US" sz="2800" dirty="0"/>
          </a:p>
        </p:txBody>
      </p:sp>
      <p:sp>
        <p:nvSpPr>
          <p:cNvPr id="6" name="Shape 3"/>
          <p:cNvSpPr/>
          <p:nvPr/>
        </p:nvSpPr>
        <p:spPr>
          <a:xfrm>
            <a:off x="685800" y="1691640"/>
            <a:ext cx="3383280" cy="3337560"/>
          </a:xfrm>
          <a:prstGeom prst="roundRect">
            <a:avLst>
              <a:gd name="adj" fmla="val 2466"/>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7" name="Text 4"/>
          <p:cNvSpPr txBox="1"/>
          <p:nvPr/>
        </p:nvSpPr>
        <p:spPr>
          <a:xfrm>
            <a:off x="914400" y="1810512"/>
            <a:ext cx="2926080" cy="365760"/>
          </a:xfrm>
          <a:prstGeom prst="rect">
            <a:avLst/>
          </a:prstGeom>
          <a:noFill/>
          <a:ln/>
        </p:spPr>
        <p:txBody>
          <a:bodyPr wrap="square" lIns="0" tIns="0" rIns="0" bIns="0" rtlCol="0" anchor="ctr"/>
          <a:lstStyle/>
          <a:p>
            <a:pPr algn="l" indent="0" marL="0">
              <a:buNone/>
            </a:pPr>
            <a:r>
              <a:rPr lang="en-US" sz="1500" b="1" dirty="0">
                <a:solidFill>
                  <a:srgbClr val="127E86"/>
                </a:solidFill>
                <a:latin typeface="Malgun Gothic" pitchFamily="34" charset="0"/>
                <a:ea typeface="Malgun Gothic" pitchFamily="34" charset="-122"/>
                <a:cs typeface="Malgun Gothic" pitchFamily="34" charset="-120"/>
              </a:rPr>
              <a:t>1단계</a:t>
            </a:r>
            <a:endParaRPr lang="en-US" sz="1500" dirty="0"/>
          </a:p>
        </p:txBody>
      </p:sp>
      <p:sp>
        <p:nvSpPr>
          <p:cNvPr id="8" name="Shape 5"/>
          <p:cNvSpPr/>
          <p:nvPr/>
        </p:nvSpPr>
        <p:spPr>
          <a:xfrm>
            <a:off x="914400" y="2286000"/>
            <a:ext cx="566928" cy="566928"/>
          </a:xfrm>
          <a:prstGeom prst="roundRect">
            <a:avLst>
              <a:gd name="adj" fmla="val 9677"/>
            </a:avLst>
          </a:prstGeom>
          <a:solidFill>
            <a:srgbClr val="FFE2E2"/>
          </a:solidFill>
          <a:ln w="19050">
            <a:solidFill>
              <a:srgbClr val="FF6B6B"/>
            </a:solidFill>
            <a:prstDash val="solid"/>
          </a:ln>
        </p:spPr>
      </p:sp>
      <p:sp>
        <p:nvSpPr>
          <p:cNvPr id="9" name="Text 6"/>
          <p:cNvSpPr txBox="1"/>
          <p:nvPr/>
        </p:nvSpPr>
        <p:spPr>
          <a:xfrm>
            <a:off x="914400" y="2286000"/>
            <a:ext cx="566928" cy="566928"/>
          </a:xfrm>
          <a:prstGeom prst="rect">
            <a:avLst/>
          </a:prstGeom>
          <a:noFill/>
          <a:ln/>
        </p:spPr>
        <p:txBody>
          <a:bodyPr wrap="square" lIns="0" tIns="0" rIns="0" bIns="0" rtlCol="0" anchor="ctr"/>
          <a:lstStyle/>
          <a:p>
            <a:pPr algn="ctr" indent="0" marL="0">
              <a:buNone/>
            </a:pPr>
            <a:r>
              <a:rPr lang="en-US" sz="2400" b="1" dirty="0">
                <a:solidFill>
                  <a:srgbClr val="FF6B6B"/>
                </a:solidFill>
                <a:latin typeface="Consolas" pitchFamily="34" charset="0"/>
                <a:ea typeface="Consolas" pitchFamily="34" charset="-122"/>
                <a:cs typeface="Consolas" pitchFamily="34" charset="-120"/>
              </a:rPr>
              <a:t>G</a:t>
            </a:r>
            <a:endParaRPr lang="en-US" sz="2400" dirty="0"/>
          </a:p>
        </p:txBody>
      </p:sp>
      <p:sp>
        <p:nvSpPr>
          <p:cNvPr id="10" name="Text 7"/>
          <p:cNvSpPr txBox="1"/>
          <p:nvPr/>
        </p:nvSpPr>
        <p:spPr>
          <a:xfrm>
            <a:off x="914400" y="3108960"/>
            <a:ext cx="3017520" cy="502920"/>
          </a:xfrm>
          <a:prstGeom prst="rect">
            <a:avLst/>
          </a:prstGeom>
          <a:noFill/>
          <a:ln/>
        </p:spPr>
        <p:txBody>
          <a:bodyPr wrap="square" lIns="0" tIns="0" rIns="0" bIns="0" rtlCol="0" anchor="ctr"/>
          <a:lstStyle/>
          <a:p>
            <a:pPr algn="l" indent="0" marL="0">
              <a:buNone/>
            </a:pPr>
            <a:r>
              <a:rPr lang="en-US" sz="1450" b="1" dirty="0">
                <a:solidFill>
                  <a:srgbClr val="15242B"/>
                </a:solidFill>
                <a:latin typeface="Malgun Gothic" pitchFamily="34" charset="0"/>
                <a:ea typeface="Malgun Gothic" pitchFamily="34" charset="-122"/>
                <a:cs typeface="Malgun Gothic" pitchFamily="34" charset="-120"/>
              </a:rPr>
              <a:t>G로 시작하는 꼬리</a:t>
            </a:r>
            <a:endParaRPr lang="en-US" sz="1450" dirty="0"/>
          </a:p>
        </p:txBody>
      </p:sp>
      <p:sp>
        <p:nvSpPr>
          <p:cNvPr id="11" name="Text 8"/>
          <p:cNvSpPr txBox="1"/>
          <p:nvPr/>
        </p:nvSpPr>
        <p:spPr>
          <a:xfrm>
            <a:off x="914400" y="3675888"/>
            <a:ext cx="3017520" cy="502920"/>
          </a:xfrm>
          <a:prstGeom prst="rect">
            <a:avLst/>
          </a:prstGeom>
          <a:noFill/>
          <a:ln/>
        </p:spPr>
        <p:txBody>
          <a:bodyPr wrap="square" lIns="0" tIns="0" rIns="0" bIns="0" rtlCol="0" anchor="ctr"/>
          <a:lstStyle/>
          <a:p>
            <a:pPr algn="l" indent="0" marL="0">
              <a:buNone/>
            </a:pPr>
            <a:r>
              <a:rPr lang="en-US" sz="1450" dirty="0">
                <a:solidFill>
                  <a:srgbClr val="15242B"/>
                </a:solidFill>
                <a:latin typeface="Consolas" pitchFamily="34" charset="0"/>
                <a:ea typeface="Consolas" pitchFamily="34" charset="-122"/>
                <a:cs typeface="Consolas" pitchFamily="34" charset="-120"/>
              </a:rPr>
              <a:t>G · GAGG · GG</a:t>
            </a:r>
            <a:endParaRPr lang="en-US" sz="1450" dirty="0"/>
          </a:p>
        </p:txBody>
      </p:sp>
      <p:sp>
        <p:nvSpPr>
          <p:cNvPr id="12" name="Text 9"/>
          <p:cNvSpPr txBox="1"/>
          <p:nvPr/>
        </p:nvSpPr>
        <p:spPr>
          <a:xfrm>
            <a:off x="914400" y="4242816"/>
            <a:ext cx="3017520" cy="502920"/>
          </a:xfrm>
          <a:prstGeom prst="rect">
            <a:avLst/>
          </a:prstGeom>
          <a:noFill/>
          <a:ln/>
        </p:spPr>
        <p:txBody>
          <a:bodyPr wrap="square" lIns="0" tIns="0" rIns="0" bIns="0" rtlCol="0" anchor="ctr"/>
          <a:lstStyle/>
          <a:p>
            <a:pPr algn="l" indent="0" marL="0">
              <a:buNone/>
            </a:pPr>
            <a:r>
              <a:rPr lang="en-US" sz="1450" dirty="0">
                <a:solidFill>
                  <a:srgbClr val="15242B"/>
                </a:solidFill>
                <a:latin typeface="Malgun Gothic" pitchFamily="34" charset="0"/>
                <a:ea typeface="Malgun Gothic" pitchFamily="34" charset="-122"/>
                <a:cs typeface="Malgun Gothic" pitchFamily="34" charset="-120"/>
              </a:rPr>
              <a:t>이 꼬리들의 앞 글자: G · T · A</a:t>
            </a:r>
            <a:endParaRPr lang="en-US" sz="1450" dirty="0"/>
          </a:p>
        </p:txBody>
      </p:sp>
      <p:sp>
        <p:nvSpPr>
          <p:cNvPr id="13" name="Shape 10"/>
          <p:cNvSpPr/>
          <p:nvPr/>
        </p:nvSpPr>
        <p:spPr>
          <a:xfrm>
            <a:off x="4087368" y="3108960"/>
            <a:ext cx="283464" cy="310896"/>
          </a:xfrm>
          <a:prstGeom prst="rightArrow">
            <a:avLst/>
          </a:prstGeom>
          <a:solidFill>
            <a:srgbClr val="F2B441"/>
          </a:solidFill>
          <a:ln/>
        </p:spPr>
      </p:sp>
      <p:sp>
        <p:nvSpPr>
          <p:cNvPr id="14" name="Shape 11"/>
          <p:cNvSpPr/>
          <p:nvPr/>
        </p:nvSpPr>
        <p:spPr>
          <a:xfrm>
            <a:off x="4389120" y="1691640"/>
            <a:ext cx="3383280" cy="3337560"/>
          </a:xfrm>
          <a:prstGeom prst="roundRect">
            <a:avLst>
              <a:gd name="adj" fmla="val 2466"/>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15" name="Text 12"/>
          <p:cNvSpPr txBox="1"/>
          <p:nvPr/>
        </p:nvSpPr>
        <p:spPr>
          <a:xfrm>
            <a:off x="4617720" y="1810512"/>
            <a:ext cx="2926080" cy="365760"/>
          </a:xfrm>
          <a:prstGeom prst="rect">
            <a:avLst/>
          </a:prstGeom>
          <a:noFill/>
          <a:ln/>
        </p:spPr>
        <p:txBody>
          <a:bodyPr wrap="square" lIns="0" tIns="0" rIns="0" bIns="0" rtlCol="0" anchor="ctr"/>
          <a:lstStyle/>
          <a:p>
            <a:pPr algn="l" indent="0" marL="0">
              <a:buNone/>
            </a:pPr>
            <a:r>
              <a:rPr lang="en-US" sz="1500" b="1" dirty="0">
                <a:solidFill>
                  <a:srgbClr val="127E86"/>
                </a:solidFill>
                <a:latin typeface="Malgun Gothic" pitchFamily="34" charset="0"/>
                <a:ea typeface="Malgun Gothic" pitchFamily="34" charset="-122"/>
                <a:cs typeface="Malgun Gothic" pitchFamily="34" charset="-120"/>
              </a:rPr>
              <a:t>2단계</a:t>
            </a:r>
            <a:endParaRPr lang="en-US" sz="1500" dirty="0"/>
          </a:p>
        </p:txBody>
      </p:sp>
      <p:sp>
        <p:nvSpPr>
          <p:cNvPr id="16" name="Shape 13"/>
          <p:cNvSpPr/>
          <p:nvPr/>
        </p:nvSpPr>
        <p:spPr>
          <a:xfrm>
            <a:off x="4617720" y="2286000"/>
            <a:ext cx="566928" cy="566928"/>
          </a:xfrm>
          <a:prstGeom prst="roundRect">
            <a:avLst>
              <a:gd name="adj" fmla="val 9677"/>
            </a:avLst>
          </a:prstGeom>
          <a:solidFill>
            <a:srgbClr val="FFE2E2"/>
          </a:solidFill>
          <a:ln w="19050">
            <a:solidFill>
              <a:srgbClr val="FF6B6B"/>
            </a:solidFill>
            <a:prstDash val="solid"/>
          </a:ln>
        </p:spPr>
      </p:sp>
      <p:sp>
        <p:nvSpPr>
          <p:cNvPr id="17" name="Text 14"/>
          <p:cNvSpPr txBox="1"/>
          <p:nvPr/>
        </p:nvSpPr>
        <p:spPr>
          <a:xfrm>
            <a:off x="4617720" y="2286000"/>
            <a:ext cx="566928" cy="566928"/>
          </a:xfrm>
          <a:prstGeom prst="rect">
            <a:avLst/>
          </a:prstGeom>
          <a:noFill/>
          <a:ln/>
        </p:spPr>
        <p:txBody>
          <a:bodyPr wrap="square" lIns="0" tIns="0" rIns="0" bIns="0" rtlCol="0" anchor="ctr"/>
          <a:lstStyle/>
          <a:p>
            <a:pPr algn="ctr" indent="0" marL="0">
              <a:buNone/>
            </a:pPr>
            <a:r>
              <a:rPr lang="en-US" sz="2400" b="1" dirty="0">
                <a:solidFill>
                  <a:srgbClr val="FF6B6B"/>
                </a:solidFill>
                <a:latin typeface="Consolas" pitchFamily="34" charset="0"/>
                <a:ea typeface="Consolas" pitchFamily="34" charset="-122"/>
                <a:cs typeface="Consolas" pitchFamily="34" charset="-120"/>
              </a:rPr>
              <a:t>A</a:t>
            </a:r>
            <a:endParaRPr lang="en-US" sz="2400" dirty="0"/>
          </a:p>
        </p:txBody>
      </p:sp>
      <p:sp>
        <p:nvSpPr>
          <p:cNvPr id="18" name="Shape 15"/>
          <p:cNvSpPr/>
          <p:nvPr/>
        </p:nvSpPr>
        <p:spPr>
          <a:xfrm>
            <a:off x="5257800" y="2286000"/>
            <a:ext cx="566928" cy="566928"/>
          </a:xfrm>
          <a:prstGeom prst="roundRect">
            <a:avLst>
              <a:gd name="adj" fmla="val 9677"/>
            </a:avLst>
          </a:prstGeom>
          <a:solidFill>
            <a:srgbClr val="DDF0EF"/>
          </a:solidFill>
          <a:ln w="12700">
            <a:solidFill>
              <a:srgbClr val="127E86"/>
            </a:solidFill>
            <a:prstDash val="solid"/>
          </a:ln>
        </p:spPr>
      </p:sp>
      <p:sp>
        <p:nvSpPr>
          <p:cNvPr id="19" name="Text 16"/>
          <p:cNvSpPr txBox="1"/>
          <p:nvPr/>
        </p:nvSpPr>
        <p:spPr>
          <a:xfrm>
            <a:off x="5257800" y="2286000"/>
            <a:ext cx="566928" cy="566928"/>
          </a:xfrm>
          <a:prstGeom prst="rect">
            <a:avLst/>
          </a:prstGeom>
          <a:noFill/>
          <a:ln/>
        </p:spPr>
        <p:txBody>
          <a:bodyPr wrap="square" lIns="0" tIns="0" rIns="0" bIns="0" rtlCol="0" anchor="ctr"/>
          <a:lstStyle/>
          <a:p>
            <a:pPr algn="ctr" indent="0" marL="0">
              <a:buNone/>
            </a:pPr>
            <a:r>
              <a:rPr lang="en-US" sz="2400" b="1" dirty="0">
                <a:solidFill>
                  <a:srgbClr val="15242B"/>
                </a:solidFill>
                <a:latin typeface="Consolas" pitchFamily="34" charset="0"/>
                <a:ea typeface="Consolas" pitchFamily="34" charset="-122"/>
                <a:cs typeface="Consolas" pitchFamily="34" charset="-120"/>
              </a:rPr>
              <a:t>G</a:t>
            </a:r>
            <a:endParaRPr lang="en-US" sz="2400" dirty="0"/>
          </a:p>
        </p:txBody>
      </p:sp>
      <p:sp>
        <p:nvSpPr>
          <p:cNvPr id="20" name="Text 17"/>
          <p:cNvSpPr txBox="1"/>
          <p:nvPr/>
        </p:nvSpPr>
        <p:spPr>
          <a:xfrm>
            <a:off x="4617720" y="3108960"/>
            <a:ext cx="3017520" cy="502920"/>
          </a:xfrm>
          <a:prstGeom prst="rect">
            <a:avLst/>
          </a:prstGeom>
          <a:noFill/>
          <a:ln/>
        </p:spPr>
        <p:txBody>
          <a:bodyPr wrap="square" lIns="0" tIns="0" rIns="0" bIns="0" rtlCol="0" anchor="ctr"/>
          <a:lstStyle/>
          <a:p>
            <a:pPr algn="l" indent="0" marL="0">
              <a:buNone/>
            </a:pPr>
            <a:r>
              <a:rPr lang="en-US" sz="1450" b="1" dirty="0">
                <a:solidFill>
                  <a:srgbClr val="15242B"/>
                </a:solidFill>
                <a:latin typeface="Malgun Gothic" pitchFamily="34" charset="0"/>
                <a:ea typeface="Malgun Gothic" pitchFamily="34" charset="-122"/>
                <a:cs typeface="Malgun Gothic" pitchFamily="34" charset="-120"/>
              </a:rPr>
              <a:t>앞 글자가 A인 꼬리는 GG</a:t>
            </a:r>
            <a:endParaRPr lang="en-US" sz="1450" dirty="0"/>
          </a:p>
        </p:txBody>
      </p:sp>
      <p:sp>
        <p:nvSpPr>
          <p:cNvPr id="21" name="Text 18"/>
          <p:cNvSpPr txBox="1"/>
          <p:nvPr/>
        </p:nvSpPr>
        <p:spPr>
          <a:xfrm>
            <a:off x="4617720" y="3675888"/>
            <a:ext cx="3017520" cy="502920"/>
          </a:xfrm>
          <a:prstGeom prst="rect">
            <a:avLst/>
          </a:prstGeom>
          <a:noFill/>
          <a:ln/>
        </p:spPr>
        <p:txBody>
          <a:bodyPr wrap="square" lIns="0" tIns="0" rIns="0" bIns="0" rtlCol="0" anchor="ctr"/>
          <a:lstStyle/>
          <a:p>
            <a:pPr algn="l" indent="0" marL="0">
              <a:buNone/>
            </a:pPr>
            <a:r>
              <a:rPr lang="en-US" sz="1450" dirty="0">
                <a:solidFill>
                  <a:srgbClr val="15242B"/>
                </a:solidFill>
                <a:latin typeface="Malgun Gothic" pitchFamily="34" charset="0"/>
                <a:ea typeface="Malgun Gothic" pitchFamily="34" charset="-122"/>
                <a:cs typeface="Malgun Gothic" pitchFamily="34" charset="-120"/>
              </a:rPr>
              <a:t>→ 앞에 A를 붙인 AGG도 꼬리</a:t>
            </a:r>
            <a:endParaRPr lang="en-US" sz="1450" dirty="0"/>
          </a:p>
        </p:txBody>
      </p:sp>
      <p:sp>
        <p:nvSpPr>
          <p:cNvPr id="22" name="Text 19"/>
          <p:cNvSpPr txBox="1"/>
          <p:nvPr/>
        </p:nvSpPr>
        <p:spPr>
          <a:xfrm>
            <a:off x="4617720" y="4242816"/>
            <a:ext cx="3017520" cy="502920"/>
          </a:xfrm>
          <a:prstGeom prst="rect">
            <a:avLst/>
          </a:prstGeom>
          <a:noFill/>
          <a:ln/>
        </p:spPr>
        <p:txBody>
          <a:bodyPr wrap="square" lIns="0" tIns="0" rIns="0" bIns="0" rtlCol="0" anchor="ctr"/>
          <a:lstStyle/>
          <a:p>
            <a:pPr algn="l" indent="0" marL="0">
              <a:buNone/>
            </a:pPr>
            <a:r>
              <a:rPr lang="en-US" sz="1450" dirty="0">
                <a:solidFill>
                  <a:srgbClr val="15242B"/>
                </a:solidFill>
                <a:latin typeface="Malgun Gothic" pitchFamily="34" charset="0"/>
                <a:ea typeface="Malgun Gothic" pitchFamily="34" charset="-122"/>
                <a:cs typeface="Malgun Gothic" pitchFamily="34" charset="-120"/>
              </a:rPr>
              <a:t>AG 있음 ✓  (AGG의 앞 글자: G)</a:t>
            </a:r>
            <a:endParaRPr lang="en-US" sz="1450" dirty="0"/>
          </a:p>
        </p:txBody>
      </p:sp>
      <p:sp>
        <p:nvSpPr>
          <p:cNvPr id="23" name="Shape 20"/>
          <p:cNvSpPr/>
          <p:nvPr/>
        </p:nvSpPr>
        <p:spPr>
          <a:xfrm>
            <a:off x="7790688" y="3108960"/>
            <a:ext cx="283464" cy="310896"/>
          </a:xfrm>
          <a:prstGeom prst="rightArrow">
            <a:avLst/>
          </a:prstGeom>
          <a:solidFill>
            <a:srgbClr val="F2B441"/>
          </a:solidFill>
          <a:ln/>
        </p:spPr>
      </p:sp>
      <p:sp>
        <p:nvSpPr>
          <p:cNvPr id="24" name="Shape 21"/>
          <p:cNvSpPr/>
          <p:nvPr/>
        </p:nvSpPr>
        <p:spPr>
          <a:xfrm>
            <a:off x="8092440" y="1691640"/>
            <a:ext cx="3383280" cy="3337560"/>
          </a:xfrm>
          <a:prstGeom prst="roundRect">
            <a:avLst>
              <a:gd name="adj" fmla="val 2466"/>
            </a:avLst>
          </a:prstGeom>
          <a:solidFill>
            <a:srgbClr val="F0F5F6"/>
          </a:solidFill>
          <a:ln w="12700">
            <a:solidFill>
              <a:srgbClr val="FF6B6B"/>
            </a:solidFill>
            <a:prstDash val="solid"/>
          </a:ln>
          <a:effectLst>
            <a:outerShdw sx="100000" sy="100000" kx="0" ky="0" algn="bl" rotWithShape="0" blurRad="88900" dist="38100" dir="5400000">
              <a:srgbClr val="9AAEB3">
                <a:alpha val="28000"/>
              </a:srgbClr>
            </a:outerShdw>
          </a:effectLst>
        </p:spPr>
      </p:sp>
      <p:sp>
        <p:nvSpPr>
          <p:cNvPr id="25" name="Text 22"/>
          <p:cNvSpPr txBox="1"/>
          <p:nvPr/>
        </p:nvSpPr>
        <p:spPr>
          <a:xfrm>
            <a:off x="8321040" y="1810512"/>
            <a:ext cx="2926080" cy="365760"/>
          </a:xfrm>
          <a:prstGeom prst="rect">
            <a:avLst/>
          </a:prstGeom>
          <a:noFill/>
          <a:ln/>
        </p:spPr>
        <p:txBody>
          <a:bodyPr wrap="square" lIns="0" tIns="0" rIns="0" bIns="0" rtlCol="0" anchor="ctr"/>
          <a:lstStyle/>
          <a:p>
            <a:pPr algn="l" indent="0" marL="0">
              <a:buNone/>
            </a:pPr>
            <a:r>
              <a:rPr lang="en-US" sz="1500" b="1" dirty="0">
                <a:solidFill>
                  <a:srgbClr val="127E86"/>
                </a:solidFill>
                <a:latin typeface="Malgun Gothic" pitchFamily="34" charset="0"/>
                <a:ea typeface="Malgun Gothic" pitchFamily="34" charset="-122"/>
                <a:cs typeface="Malgun Gothic" pitchFamily="34" charset="-120"/>
              </a:rPr>
              <a:t>3단계</a:t>
            </a:r>
            <a:endParaRPr lang="en-US" sz="1500" dirty="0"/>
          </a:p>
        </p:txBody>
      </p:sp>
      <p:sp>
        <p:nvSpPr>
          <p:cNvPr id="26" name="Shape 23"/>
          <p:cNvSpPr/>
          <p:nvPr/>
        </p:nvSpPr>
        <p:spPr>
          <a:xfrm>
            <a:off x="8321040" y="2286000"/>
            <a:ext cx="566928" cy="566928"/>
          </a:xfrm>
          <a:prstGeom prst="roundRect">
            <a:avLst>
              <a:gd name="adj" fmla="val 9677"/>
            </a:avLst>
          </a:prstGeom>
          <a:solidFill>
            <a:srgbClr val="FFE2E2"/>
          </a:solidFill>
          <a:ln w="19050">
            <a:solidFill>
              <a:srgbClr val="FF6B6B"/>
            </a:solidFill>
            <a:prstDash val="solid"/>
          </a:ln>
        </p:spPr>
      </p:sp>
      <p:sp>
        <p:nvSpPr>
          <p:cNvPr id="27" name="Text 24"/>
          <p:cNvSpPr txBox="1"/>
          <p:nvPr/>
        </p:nvSpPr>
        <p:spPr>
          <a:xfrm>
            <a:off x="8321040" y="2286000"/>
            <a:ext cx="566928" cy="566928"/>
          </a:xfrm>
          <a:prstGeom prst="rect">
            <a:avLst/>
          </a:prstGeom>
          <a:noFill/>
          <a:ln/>
        </p:spPr>
        <p:txBody>
          <a:bodyPr wrap="square" lIns="0" tIns="0" rIns="0" bIns="0" rtlCol="0" anchor="ctr"/>
          <a:lstStyle/>
          <a:p>
            <a:pPr algn="ctr" indent="0" marL="0">
              <a:buNone/>
            </a:pPr>
            <a:r>
              <a:rPr lang="en-US" sz="2400" b="1" dirty="0">
                <a:solidFill>
                  <a:srgbClr val="FF6B6B"/>
                </a:solidFill>
                <a:latin typeface="Consolas" pitchFamily="34" charset="0"/>
                <a:ea typeface="Consolas" pitchFamily="34" charset="-122"/>
                <a:cs typeface="Consolas" pitchFamily="34" charset="-120"/>
              </a:rPr>
              <a:t>G</a:t>
            </a:r>
            <a:endParaRPr lang="en-US" sz="2400" dirty="0"/>
          </a:p>
        </p:txBody>
      </p:sp>
      <p:sp>
        <p:nvSpPr>
          <p:cNvPr id="28" name="Shape 25"/>
          <p:cNvSpPr/>
          <p:nvPr/>
        </p:nvSpPr>
        <p:spPr>
          <a:xfrm>
            <a:off x="8961120" y="2286000"/>
            <a:ext cx="566928" cy="566928"/>
          </a:xfrm>
          <a:prstGeom prst="roundRect">
            <a:avLst>
              <a:gd name="adj" fmla="val 9677"/>
            </a:avLst>
          </a:prstGeom>
          <a:solidFill>
            <a:srgbClr val="DDF0EF"/>
          </a:solidFill>
          <a:ln w="12700">
            <a:solidFill>
              <a:srgbClr val="127E86"/>
            </a:solidFill>
            <a:prstDash val="solid"/>
          </a:ln>
        </p:spPr>
      </p:sp>
      <p:sp>
        <p:nvSpPr>
          <p:cNvPr id="29" name="Text 26"/>
          <p:cNvSpPr txBox="1"/>
          <p:nvPr/>
        </p:nvSpPr>
        <p:spPr>
          <a:xfrm>
            <a:off x="8961120" y="2286000"/>
            <a:ext cx="566928" cy="566928"/>
          </a:xfrm>
          <a:prstGeom prst="rect">
            <a:avLst/>
          </a:prstGeom>
          <a:noFill/>
          <a:ln/>
        </p:spPr>
        <p:txBody>
          <a:bodyPr wrap="square" lIns="0" tIns="0" rIns="0" bIns="0" rtlCol="0" anchor="ctr"/>
          <a:lstStyle/>
          <a:p>
            <a:pPr algn="ctr" indent="0" marL="0">
              <a:buNone/>
            </a:pPr>
            <a:r>
              <a:rPr lang="en-US" sz="2400" b="1" dirty="0">
                <a:solidFill>
                  <a:srgbClr val="15242B"/>
                </a:solidFill>
                <a:latin typeface="Consolas" pitchFamily="34" charset="0"/>
                <a:ea typeface="Consolas" pitchFamily="34" charset="-122"/>
                <a:cs typeface="Consolas" pitchFamily="34" charset="-120"/>
              </a:rPr>
              <a:t>A</a:t>
            </a:r>
            <a:endParaRPr lang="en-US" sz="2400" dirty="0"/>
          </a:p>
        </p:txBody>
      </p:sp>
      <p:sp>
        <p:nvSpPr>
          <p:cNvPr id="30" name="Shape 27"/>
          <p:cNvSpPr/>
          <p:nvPr/>
        </p:nvSpPr>
        <p:spPr>
          <a:xfrm>
            <a:off x="9601200" y="2286000"/>
            <a:ext cx="566928" cy="566928"/>
          </a:xfrm>
          <a:prstGeom prst="roundRect">
            <a:avLst>
              <a:gd name="adj" fmla="val 9677"/>
            </a:avLst>
          </a:prstGeom>
          <a:solidFill>
            <a:srgbClr val="DDF0EF"/>
          </a:solidFill>
          <a:ln w="12700">
            <a:solidFill>
              <a:srgbClr val="127E86"/>
            </a:solidFill>
            <a:prstDash val="solid"/>
          </a:ln>
        </p:spPr>
      </p:sp>
      <p:sp>
        <p:nvSpPr>
          <p:cNvPr id="31" name="Text 28"/>
          <p:cNvSpPr txBox="1"/>
          <p:nvPr/>
        </p:nvSpPr>
        <p:spPr>
          <a:xfrm>
            <a:off x="9601200" y="2286000"/>
            <a:ext cx="566928" cy="566928"/>
          </a:xfrm>
          <a:prstGeom prst="rect">
            <a:avLst/>
          </a:prstGeom>
          <a:noFill/>
          <a:ln/>
        </p:spPr>
        <p:txBody>
          <a:bodyPr wrap="square" lIns="0" tIns="0" rIns="0" bIns="0" rtlCol="0" anchor="ctr"/>
          <a:lstStyle/>
          <a:p>
            <a:pPr algn="ctr" indent="0" marL="0">
              <a:buNone/>
            </a:pPr>
            <a:r>
              <a:rPr lang="en-US" sz="2400" b="1" dirty="0">
                <a:solidFill>
                  <a:srgbClr val="15242B"/>
                </a:solidFill>
                <a:latin typeface="Consolas" pitchFamily="34" charset="0"/>
                <a:ea typeface="Consolas" pitchFamily="34" charset="-122"/>
                <a:cs typeface="Consolas" pitchFamily="34" charset="-120"/>
              </a:rPr>
              <a:t>G</a:t>
            </a:r>
            <a:endParaRPr lang="en-US" sz="2400" dirty="0"/>
          </a:p>
        </p:txBody>
      </p:sp>
      <p:sp>
        <p:nvSpPr>
          <p:cNvPr id="32" name="Text 29"/>
          <p:cNvSpPr txBox="1"/>
          <p:nvPr/>
        </p:nvSpPr>
        <p:spPr>
          <a:xfrm>
            <a:off x="8321040" y="3108960"/>
            <a:ext cx="3017520" cy="502920"/>
          </a:xfrm>
          <a:prstGeom prst="rect">
            <a:avLst/>
          </a:prstGeom>
          <a:noFill/>
          <a:ln/>
        </p:spPr>
        <p:txBody>
          <a:bodyPr wrap="square" lIns="0" tIns="0" rIns="0" bIns="0" rtlCol="0" anchor="ctr"/>
          <a:lstStyle/>
          <a:p>
            <a:pPr algn="l" indent="0" marL="0">
              <a:buNone/>
            </a:pPr>
            <a:r>
              <a:rPr lang="en-US" sz="1450" b="1" dirty="0">
                <a:solidFill>
                  <a:srgbClr val="15242B"/>
                </a:solidFill>
                <a:latin typeface="Malgun Gothic" pitchFamily="34" charset="0"/>
                <a:ea typeface="Malgun Gothic" pitchFamily="34" charset="-122"/>
                <a:cs typeface="Malgun Gothic" pitchFamily="34" charset="-120"/>
              </a:rPr>
              <a:t>AGG의 앞 글자가 G</a:t>
            </a:r>
            <a:endParaRPr lang="en-US" sz="1450" dirty="0"/>
          </a:p>
        </p:txBody>
      </p:sp>
      <p:sp>
        <p:nvSpPr>
          <p:cNvPr id="33" name="Text 30"/>
          <p:cNvSpPr txBox="1"/>
          <p:nvPr/>
        </p:nvSpPr>
        <p:spPr>
          <a:xfrm>
            <a:off x="8321040" y="3675888"/>
            <a:ext cx="3017520" cy="502920"/>
          </a:xfrm>
          <a:prstGeom prst="rect">
            <a:avLst/>
          </a:prstGeom>
          <a:noFill/>
          <a:ln/>
        </p:spPr>
        <p:txBody>
          <a:bodyPr wrap="square" lIns="0" tIns="0" rIns="0" bIns="0" rtlCol="0" anchor="ctr"/>
          <a:lstStyle/>
          <a:p>
            <a:pPr algn="l" indent="0" marL="0">
              <a:buNone/>
            </a:pPr>
            <a:r>
              <a:rPr lang="en-US" sz="1450" dirty="0">
                <a:solidFill>
                  <a:srgbClr val="15242B"/>
                </a:solidFill>
                <a:latin typeface="Malgun Gothic" pitchFamily="34" charset="0"/>
                <a:ea typeface="Malgun Gothic" pitchFamily="34" charset="-122"/>
                <a:cs typeface="Malgun Gothic" pitchFamily="34" charset="-120"/>
              </a:rPr>
              <a:t>→ 앞에 G를 붙인 GAGG도 꼬리</a:t>
            </a:r>
            <a:endParaRPr lang="en-US" sz="1450" dirty="0"/>
          </a:p>
        </p:txBody>
      </p:sp>
      <p:sp>
        <p:nvSpPr>
          <p:cNvPr id="34" name="Text 31"/>
          <p:cNvSpPr txBox="1"/>
          <p:nvPr/>
        </p:nvSpPr>
        <p:spPr>
          <a:xfrm>
            <a:off x="8321040" y="4242816"/>
            <a:ext cx="3017520" cy="502920"/>
          </a:xfrm>
          <a:prstGeom prst="rect">
            <a:avLst/>
          </a:prstGeom>
          <a:noFill/>
          <a:ln/>
        </p:spPr>
        <p:txBody>
          <a:bodyPr wrap="square" lIns="0" tIns="0" rIns="0" bIns="0" rtlCol="0" anchor="ctr"/>
          <a:lstStyle/>
          <a:p>
            <a:pPr algn="l" indent="0" marL="0">
              <a:buNone/>
            </a:pPr>
            <a:r>
              <a:rPr lang="en-US" sz="1450" b="1" dirty="0">
                <a:solidFill>
                  <a:srgbClr val="FF6B6B"/>
                </a:solidFill>
                <a:latin typeface="Malgun Gothic" pitchFamily="34" charset="0"/>
                <a:ea typeface="Malgun Gothic" pitchFamily="34" charset="-122"/>
                <a:cs typeface="Malgun Gothic" pitchFamily="34" charset="-120"/>
              </a:rPr>
              <a:t>GAG 있음 ✓  위치 3</a:t>
            </a:r>
            <a:endParaRPr lang="en-US" sz="1450" dirty="0"/>
          </a:p>
        </p:txBody>
      </p:sp>
      <p:sp>
        <p:nvSpPr>
          <p:cNvPr id="35" name="Shape 32"/>
          <p:cNvSpPr/>
          <p:nvPr/>
        </p:nvSpPr>
        <p:spPr>
          <a:xfrm>
            <a:off x="685800" y="5257800"/>
            <a:ext cx="10835640" cy="914400"/>
          </a:xfrm>
          <a:prstGeom prst="roundRect">
            <a:avLst>
              <a:gd name="adj" fmla="val 9000"/>
            </a:avLst>
          </a:prstGeom>
          <a:solidFill>
            <a:srgbClr val="0F2E3D"/>
          </a:solidFill>
          <a:ln w="12700">
            <a:solidFill>
              <a:srgbClr val="0F2E3D"/>
            </a:solidFill>
            <a:prstDash val="solid"/>
          </a:ln>
          <a:effectLst>
            <a:outerShdw sx="100000" sy="100000" kx="0" ky="0" algn="bl" rotWithShape="0" blurRad="88900" dist="38100" dir="5400000">
              <a:srgbClr val="9AAEB3">
                <a:alpha val="28000"/>
              </a:srgbClr>
            </a:outerShdw>
          </a:effectLst>
        </p:spPr>
      </p:sp>
      <p:sp>
        <p:nvSpPr>
          <p:cNvPr id="36" name="Text 33"/>
          <p:cNvSpPr txBox="1"/>
          <p:nvPr/>
        </p:nvSpPr>
        <p:spPr>
          <a:xfrm>
            <a:off x="960120" y="5257800"/>
            <a:ext cx="10332720" cy="914400"/>
          </a:xfrm>
          <a:prstGeom prst="rect">
            <a:avLst/>
          </a:prstGeom>
          <a:noFill/>
          <a:ln/>
        </p:spPr>
        <p:txBody>
          <a:bodyPr wrap="square" lIns="0" tIns="0" rIns="0" bIns="0" rtlCol="0" anchor="ctr"/>
          <a:lstStyle/>
          <a:p>
            <a:pPr algn="l" indent="0" marL="0">
              <a:buNone/>
            </a:pPr>
            <a:r>
              <a:rPr lang="en-US" sz="1500" b="1" dirty="0">
                <a:solidFill>
                  <a:srgbClr val="1FC79B"/>
                </a:solidFill>
                <a:latin typeface="Malgun Gothic" pitchFamily="34" charset="0"/>
                <a:ea typeface="Malgun Gothic" pitchFamily="34" charset="-122"/>
                <a:cs typeface="Malgun Gothic" pitchFamily="34" charset="-120"/>
              </a:rPr>
              <a:t>꼬리 본문을 펼치지 않고 앞 글자 줄만 따라갔다. </a:t>
            </a:r>
            <a:pPr algn="l" indent="0" marL="0">
              <a:buNone/>
            </a:pPr>
            <a:r>
              <a:rPr lang="en-US" sz="1500" dirty="0">
                <a:solidFill>
                  <a:srgbClr val="FFFFFF"/>
                </a:solidFill>
                <a:latin typeface="Malgun Gothic" pitchFamily="34" charset="0"/>
                <a:ea typeface="Malgun Gothic" pitchFamily="34" charset="-122"/>
                <a:cs typeface="Malgun Gothic" pitchFamily="34" charset="-120"/>
              </a:rPr>
              <a:t>단계 수 = 찾는 글자 수 (3글자 → 3단계) — 유전체가 31억 글자여도 그대로</a:t>
            </a:r>
            <a:endParaRPr lang="en-US" sz="1500" dirty="0"/>
          </a:p>
        </p:txBody>
      </p:sp>
      <p:sp>
        <p:nvSpPr>
          <p:cNvPr id="37" name="Text 34"/>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38" name="Text 35"/>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⑧ 없는 서열이면?</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겸상 코돈 GTG는 중간에 끊긴다</a:t>
            </a:r>
            <a:endParaRPr lang="en-US" sz="2800" dirty="0"/>
          </a:p>
        </p:txBody>
      </p:sp>
      <p:sp>
        <p:nvSpPr>
          <p:cNvPr id="6" name="Shape 3"/>
          <p:cNvSpPr/>
          <p:nvPr/>
        </p:nvSpPr>
        <p:spPr>
          <a:xfrm>
            <a:off x="685800" y="1691640"/>
            <a:ext cx="3383280" cy="3337560"/>
          </a:xfrm>
          <a:prstGeom prst="roundRect">
            <a:avLst>
              <a:gd name="adj" fmla="val 2466"/>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7" name="Text 4"/>
          <p:cNvSpPr txBox="1"/>
          <p:nvPr/>
        </p:nvSpPr>
        <p:spPr>
          <a:xfrm>
            <a:off x="914400" y="1810512"/>
            <a:ext cx="2926080" cy="365760"/>
          </a:xfrm>
          <a:prstGeom prst="rect">
            <a:avLst/>
          </a:prstGeom>
          <a:noFill/>
          <a:ln/>
        </p:spPr>
        <p:txBody>
          <a:bodyPr wrap="square" lIns="0" tIns="0" rIns="0" bIns="0" rtlCol="0" anchor="ctr"/>
          <a:lstStyle/>
          <a:p>
            <a:pPr algn="l" indent="0" marL="0">
              <a:buNone/>
            </a:pPr>
            <a:r>
              <a:rPr lang="en-US" sz="1500" b="1" dirty="0">
                <a:solidFill>
                  <a:srgbClr val="127E86"/>
                </a:solidFill>
                <a:latin typeface="Malgun Gothic" pitchFamily="34" charset="0"/>
                <a:ea typeface="Malgun Gothic" pitchFamily="34" charset="-122"/>
                <a:cs typeface="Malgun Gothic" pitchFamily="34" charset="-120"/>
              </a:rPr>
              <a:t>1단계</a:t>
            </a:r>
            <a:endParaRPr lang="en-US" sz="1500" dirty="0"/>
          </a:p>
        </p:txBody>
      </p:sp>
      <p:sp>
        <p:nvSpPr>
          <p:cNvPr id="8" name="Shape 5"/>
          <p:cNvSpPr/>
          <p:nvPr/>
        </p:nvSpPr>
        <p:spPr>
          <a:xfrm>
            <a:off x="914400" y="2286000"/>
            <a:ext cx="566928" cy="566928"/>
          </a:xfrm>
          <a:prstGeom prst="roundRect">
            <a:avLst>
              <a:gd name="adj" fmla="val 9677"/>
            </a:avLst>
          </a:prstGeom>
          <a:solidFill>
            <a:srgbClr val="FFE2E2"/>
          </a:solidFill>
          <a:ln w="19050">
            <a:solidFill>
              <a:srgbClr val="FF6B6B"/>
            </a:solidFill>
            <a:prstDash val="solid"/>
          </a:ln>
        </p:spPr>
      </p:sp>
      <p:sp>
        <p:nvSpPr>
          <p:cNvPr id="9" name="Text 6"/>
          <p:cNvSpPr txBox="1"/>
          <p:nvPr/>
        </p:nvSpPr>
        <p:spPr>
          <a:xfrm>
            <a:off x="914400" y="2286000"/>
            <a:ext cx="566928" cy="566928"/>
          </a:xfrm>
          <a:prstGeom prst="rect">
            <a:avLst/>
          </a:prstGeom>
          <a:noFill/>
          <a:ln/>
        </p:spPr>
        <p:txBody>
          <a:bodyPr wrap="square" lIns="0" tIns="0" rIns="0" bIns="0" rtlCol="0" anchor="ctr"/>
          <a:lstStyle/>
          <a:p>
            <a:pPr algn="ctr" indent="0" marL="0">
              <a:buNone/>
            </a:pPr>
            <a:r>
              <a:rPr lang="en-US" sz="2400" b="1" dirty="0">
                <a:solidFill>
                  <a:srgbClr val="FF6B6B"/>
                </a:solidFill>
                <a:latin typeface="Consolas" pitchFamily="34" charset="0"/>
                <a:ea typeface="Consolas" pitchFamily="34" charset="-122"/>
                <a:cs typeface="Consolas" pitchFamily="34" charset="-120"/>
              </a:rPr>
              <a:t>G</a:t>
            </a:r>
            <a:endParaRPr lang="en-US" sz="2400" dirty="0"/>
          </a:p>
        </p:txBody>
      </p:sp>
      <p:sp>
        <p:nvSpPr>
          <p:cNvPr id="10" name="Text 7"/>
          <p:cNvSpPr txBox="1"/>
          <p:nvPr/>
        </p:nvSpPr>
        <p:spPr>
          <a:xfrm>
            <a:off x="914400" y="3108960"/>
            <a:ext cx="3017520" cy="502920"/>
          </a:xfrm>
          <a:prstGeom prst="rect">
            <a:avLst/>
          </a:prstGeom>
          <a:noFill/>
          <a:ln/>
        </p:spPr>
        <p:txBody>
          <a:bodyPr wrap="square" lIns="0" tIns="0" rIns="0" bIns="0" rtlCol="0" anchor="ctr"/>
          <a:lstStyle/>
          <a:p>
            <a:pPr algn="l" indent="0" marL="0">
              <a:buNone/>
            </a:pPr>
            <a:r>
              <a:rPr lang="en-US" sz="1450" b="1" dirty="0">
                <a:solidFill>
                  <a:srgbClr val="15242B"/>
                </a:solidFill>
                <a:latin typeface="Malgun Gothic" pitchFamily="34" charset="0"/>
                <a:ea typeface="Malgun Gothic" pitchFamily="34" charset="-122"/>
                <a:cs typeface="Malgun Gothic" pitchFamily="34" charset="-120"/>
              </a:rPr>
              <a:t>G로 시작하는 꼬리</a:t>
            </a:r>
            <a:endParaRPr lang="en-US" sz="1450" dirty="0"/>
          </a:p>
        </p:txBody>
      </p:sp>
      <p:sp>
        <p:nvSpPr>
          <p:cNvPr id="11" name="Text 8"/>
          <p:cNvSpPr txBox="1"/>
          <p:nvPr/>
        </p:nvSpPr>
        <p:spPr>
          <a:xfrm>
            <a:off x="914400" y="3675888"/>
            <a:ext cx="3017520" cy="502920"/>
          </a:xfrm>
          <a:prstGeom prst="rect">
            <a:avLst/>
          </a:prstGeom>
          <a:noFill/>
          <a:ln/>
        </p:spPr>
        <p:txBody>
          <a:bodyPr wrap="square" lIns="0" tIns="0" rIns="0" bIns="0" rtlCol="0" anchor="ctr"/>
          <a:lstStyle/>
          <a:p>
            <a:pPr algn="l" indent="0" marL="0">
              <a:buNone/>
            </a:pPr>
            <a:r>
              <a:rPr lang="en-US" sz="1450" dirty="0">
                <a:solidFill>
                  <a:srgbClr val="15242B"/>
                </a:solidFill>
                <a:latin typeface="Consolas" pitchFamily="34" charset="0"/>
                <a:ea typeface="Consolas" pitchFamily="34" charset="-122"/>
                <a:cs typeface="Consolas" pitchFamily="34" charset="-120"/>
              </a:rPr>
              <a:t>G · GAGG · GG</a:t>
            </a:r>
            <a:endParaRPr lang="en-US" sz="1450" dirty="0"/>
          </a:p>
        </p:txBody>
      </p:sp>
      <p:sp>
        <p:nvSpPr>
          <p:cNvPr id="12" name="Text 9"/>
          <p:cNvSpPr txBox="1"/>
          <p:nvPr/>
        </p:nvSpPr>
        <p:spPr>
          <a:xfrm>
            <a:off x="914400" y="4242816"/>
            <a:ext cx="3017520" cy="502920"/>
          </a:xfrm>
          <a:prstGeom prst="rect">
            <a:avLst/>
          </a:prstGeom>
          <a:noFill/>
          <a:ln/>
        </p:spPr>
        <p:txBody>
          <a:bodyPr wrap="square" lIns="0" tIns="0" rIns="0" bIns="0" rtlCol="0" anchor="ctr"/>
          <a:lstStyle/>
          <a:p>
            <a:pPr algn="l" indent="0" marL="0">
              <a:buNone/>
            </a:pPr>
            <a:r>
              <a:rPr lang="en-US" sz="1450" dirty="0">
                <a:solidFill>
                  <a:srgbClr val="15242B"/>
                </a:solidFill>
                <a:latin typeface="Malgun Gothic" pitchFamily="34" charset="0"/>
                <a:ea typeface="Malgun Gothic" pitchFamily="34" charset="-122"/>
                <a:cs typeface="Malgun Gothic" pitchFamily="34" charset="-120"/>
              </a:rPr>
              <a:t>앞 글자: G · T · A</a:t>
            </a:r>
            <a:endParaRPr lang="en-US" sz="1450" dirty="0"/>
          </a:p>
        </p:txBody>
      </p:sp>
      <p:sp>
        <p:nvSpPr>
          <p:cNvPr id="13" name="Shape 10"/>
          <p:cNvSpPr/>
          <p:nvPr/>
        </p:nvSpPr>
        <p:spPr>
          <a:xfrm>
            <a:off x="4087368" y="3108960"/>
            <a:ext cx="283464" cy="310896"/>
          </a:xfrm>
          <a:prstGeom prst="rightArrow">
            <a:avLst/>
          </a:prstGeom>
          <a:solidFill>
            <a:srgbClr val="F2B441"/>
          </a:solidFill>
          <a:ln/>
        </p:spPr>
      </p:sp>
      <p:sp>
        <p:nvSpPr>
          <p:cNvPr id="14" name="Shape 11"/>
          <p:cNvSpPr/>
          <p:nvPr/>
        </p:nvSpPr>
        <p:spPr>
          <a:xfrm>
            <a:off x="4389120" y="1691640"/>
            <a:ext cx="3383280" cy="3337560"/>
          </a:xfrm>
          <a:prstGeom prst="roundRect">
            <a:avLst>
              <a:gd name="adj" fmla="val 2466"/>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15" name="Text 12"/>
          <p:cNvSpPr txBox="1"/>
          <p:nvPr/>
        </p:nvSpPr>
        <p:spPr>
          <a:xfrm>
            <a:off x="4617720" y="1810512"/>
            <a:ext cx="2926080" cy="365760"/>
          </a:xfrm>
          <a:prstGeom prst="rect">
            <a:avLst/>
          </a:prstGeom>
          <a:noFill/>
          <a:ln/>
        </p:spPr>
        <p:txBody>
          <a:bodyPr wrap="square" lIns="0" tIns="0" rIns="0" bIns="0" rtlCol="0" anchor="ctr"/>
          <a:lstStyle/>
          <a:p>
            <a:pPr algn="l" indent="0" marL="0">
              <a:buNone/>
            </a:pPr>
            <a:r>
              <a:rPr lang="en-US" sz="1500" b="1" dirty="0">
                <a:solidFill>
                  <a:srgbClr val="127E86"/>
                </a:solidFill>
                <a:latin typeface="Malgun Gothic" pitchFamily="34" charset="0"/>
                <a:ea typeface="Malgun Gothic" pitchFamily="34" charset="-122"/>
                <a:cs typeface="Malgun Gothic" pitchFamily="34" charset="-120"/>
              </a:rPr>
              <a:t>2단계</a:t>
            </a:r>
            <a:endParaRPr lang="en-US" sz="1500" dirty="0"/>
          </a:p>
        </p:txBody>
      </p:sp>
      <p:sp>
        <p:nvSpPr>
          <p:cNvPr id="16" name="Shape 13"/>
          <p:cNvSpPr/>
          <p:nvPr/>
        </p:nvSpPr>
        <p:spPr>
          <a:xfrm>
            <a:off x="4617720" y="2286000"/>
            <a:ext cx="566928" cy="566928"/>
          </a:xfrm>
          <a:prstGeom prst="roundRect">
            <a:avLst>
              <a:gd name="adj" fmla="val 9677"/>
            </a:avLst>
          </a:prstGeom>
          <a:solidFill>
            <a:srgbClr val="FFE2E2"/>
          </a:solidFill>
          <a:ln w="19050">
            <a:solidFill>
              <a:srgbClr val="FF6B6B"/>
            </a:solidFill>
            <a:prstDash val="solid"/>
          </a:ln>
        </p:spPr>
      </p:sp>
      <p:sp>
        <p:nvSpPr>
          <p:cNvPr id="17" name="Text 14"/>
          <p:cNvSpPr txBox="1"/>
          <p:nvPr/>
        </p:nvSpPr>
        <p:spPr>
          <a:xfrm>
            <a:off x="4617720" y="2286000"/>
            <a:ext cx="566928" cy="566928"/>
          </a:xfrm>
          <a:prstGeom prst="rect">
            <a:avLst/>
          </a:prstGeom>
          <a:noFill/>
          <a:ln/>
        </p:spPr>
        <p:txBody>
          <a:bodyPr wrap="square" lIns="0" tIns="0" rIns="0" bIns="0" rtlCol="0" anchor="ctr"/>
          <a:lstStyle/>
          <a:p>
            <a:pPr algn="ctr" indent="0" marL="0">
              <a:buNone/>
            </a:pPr>
            <a:r>
              <a:rPr lang="en-US" sz="2400" b="1" dirty="0">
                <a:solidFill>
                  <a:srgbClr val="FF6B6B"/>
                </a:solidFill>
                <a:latin typeface="Consolas" pitchFamily="34" charset="0"/>
                <a:ea typeface="Consolas" pitchFamily="34" charset="-122"/>
                <a:cs typeface="Consolas" pitchFamily="34" charset="-120"/>
              </a:rPr>
              <a:t>T</a:t>
            </a:r>
            <a:endParaRPr lang="en-US" sz="2400" dirty="0"/>
          </a:p>
        </p:txBody>
      </p:sp>
      <p:sp>
        <p:nvSpPr>
          <p:cNvPr id="18" name="Shape 15"/>
          <p:cNvSpPr/>
          <p:nvPr/>
        </p:nvSpPr>
        <p:spPr>
          <a:xfrm>
            <a:off x="5257800" y="2286000"/>
            <a:ext cx="566928" cy="566928"/>
          </a:xfrm>
          <a:prstGeom prst="roundRect">
            <a:avLst>
              <a:gd name="adj" fmla="val 9677"/>
            </a:avLst>
          </a:prstGeom>
          <a:solidFill>
            <a:srgbClr val="DDF0EF"/>
          </a:solidFill>
          <a:ln w="12700">
            <a:solidFill>
              <a:srgbClr val="127E86"/>
            </a:solidFill>
            <a:prstDash val="solid"/>
          </a:ln>
        </p:spPr>
      </p:sp>
      <p:sp>
        <p:nvSpPr>
          <p:cNvPr id="19" name="Text 16"/>
          <p:cNvSpPr txBox="1"/>
          <p:nvPr/>
        </p:nvSpPr>
        <p:spPr>
          <a:xfrm>
            <a:off x="5257800" y="2286000"/>
            <a:ext cx="566928" cy="566928"/>
          </a:xfrm>
          <a:prstGeom prst="rect">
            <a:avLst/>
          </a:prstGeom>
          <a:noFill/>
          <a:ln/>
        </p:spPr>
        <p:txBody>
          <a:bodyPr wrap="square" lIns="0" tIns="0" rIns="0" bIns="0" rtlCol="0" anchor="ctr"/>
          <a:lstStyle/>
          <a:p>
            <a:pPr algn="ctr" indent="0" marL="0">
              <a:buNone/>
            </a:pPr>
            <a:r>
              <a:rPr lang="en-US" sz="2400" b="1" dirty="0">
                <a:solidFill>
                  <a:srgbClr val="15242B"/>
                </a:solidFill>
                <a:latin typeface="Consolas" pitchFamily="34" charset="0"/>
                <a:ea typeface="Consolas" pitchFamily="34" charset="-122"/>
                <a:cs typeface="Consolas" pitchFamily="34" charset="-120"/>
              </a:rPr>
              <a:t>G</a:t>
            </a:r>
            <a:endParaRPr lang="en-US" sz="2400" dirty="0"/>
          </a:p>
        </p:txBody>
      </p:sp>
      <p:sp>
        <p:nvSpPr>
          <p:cNvPr id="20" name="Text 17"/>
          <p:cNvSpPr txBox="1"/>
          <p:nvPr/>
        </p:nvSpPr>
        <p:spPr>
          <a:xfrm>
            <a:off x="4617720" y="3108960"/>
            <a:ext cx="3017520" cy="502920"/>
          </a:xfrm>
          <a:prstGeom prst="rect">
            <a:avLst/>
          </a:prstGeom>
          <a:noFill/>
          <a:ln/>
        </p:spPr>
        <p:txBody>
          <a:bodyPr wrap="square" lIns="0" tIns="0" rIns="0" bIns="0" rtlCol="0" anchor="ctr"/>
          <a:lstStyle/>
          <a:p>
            <a:pPr algn="l" indent="0" marL="0">
              <a:buNone/>
            </a:pPr>
            <a:r>
              <a:rPr lang="en-US" sz="1450" b="1" dirty="0">
                <a:solidFill>
                  <a:srgbClr val="15242B"/>
                </a:solidFill>
                <a:latin typeface="Malgun Gothic" pitchFamily="34" charset="0"/>
                <a:ea typeface="Malgun Gothic" pitchFamily="34" charset="-122"/>
                <a:cs typeface="Malgun Gothic" pitchFamily="34" charset="-120"/>
              </a:rPr>
              <a:t>앞 글자가 T인 꼬리는 GAGG</a:t>
            </a:r>
            <a:endParaRPr lang="en-US" sz="1450" dirty="0"/>
          </a:p>
        </p:txBody>
      </p:sp>
      <p:sp>
        <p:nvSpPr>
          <p:cNvPr id="21" name="Text 18"/>
          <p:cNvSpPr txBox="1"/>
          <p:nvPr/>
        </p:nvSpPr>
        <p:spPr>
          <a:xfrm>
            <a:off x="4617720" y="3675888"/>
            <a:ext cx="3017520" cy="502920"/>
          </a:xfrm>
          <a:prstGeom prst="rect">
            <a:avLst/>
          </a:prstGeom>
          <a:noFill/>
          <a:ln/>
        </p:spPr>
        <p:txBody>
          <a:bodyPr wrap="square" lIns="0" tIns="0" rIns="0" bIns="0" rtlCol="0" anchor="ctr"/>
          <a:lstStyle/>
          <a:p>
            <a:pPr algn="l" indent="0" marL="0">
              <a:buNone/>
            </a:pPr>
            <a:r>
              <a:rPr lang="en-US" sz="1450" dirty="0">
                <a:solidFill>
                  <a:srgbClr val="15242B"/>
                </a:solidFill>
                <a:latin typeface="Malgun Gothic" pitchFamily="34" charset="0"/>
                <a:ea typeface="Malgun Gothic" pitchFamily="34" charset="-122"/>
                <a:cs typeface="Malgun Gothic" pitchFamily="34" charset="-120"/>
              </a:rPr>
              <a:t>→ TGAGG도 꼬리</a:t>
            </a:r>
            <a:endParaRPr lang="en-US" sz="1450" dirty="0"/>
          </a:p>
        </p:txBody>
      </p:sp>
      <p:sp>
        <p:nvSpPr>
          <p:cNvPr id="22" name="Text 19"/>
          <p:cNvSpPr txBox="1"/>
          <p:nvPr/>
        </p:nvSpPr>
        <p:spPr>
          <a:xfrm>
            <a:off x="4617720" y="4242816"/>
            <a:ext cx="3017520" cy="502920"/>
          </a:xfrm>
          <a:prstGeom prst="rect">
            <a:avLst/>
          </a:prstGeom>
          <a:noFill/>
          <a:ln/>
        </p:spPr>
        <p:txBody>
          <a:bodyPr wrap="square" lIns="0" tIns="0" rIns="0" bIns="0" rtlCol="0" anchor="ctr"/>
          <a:lstStyle/>
          <a:p>
            <a:pPr algn="l" indent="0" marL="0">
              <a:buNone/>
            </a:pPr>
            <a:r>
              <a:rPr lang="en-US" sz="1450" dirty="0">
                <a:solidFill>
                  <a:srgbClr val="15242B"/>
                </a:solidFill>
                <a:latin typeface="Malgun Gothic" pitchFamily="34" charset="0"/>
                <a:ea typeface="Malgun Gothic" pitchFamily="34" charset="-122"/>
                <a:cs typeface="Malgun Gothic" pitchFamily="34" charset="-120"/>
              </a:rPr>
              <a:t>TG 있음 ✓  (TGAGG의 앞 글자: C)</a:t>
            </a:r>
            <a:endParaRPr lang="en-US" sz="1450" dirty="0"/>
          </a:p>
        </p:txBody>
      </p:sp>
      <p:sp>
        <p:nvSpPr>
          <p:cNvPr id="23" name="Shape 20"/>
          <p:cNvSpPr/>
          <p:nvPr/>
        </p:nvSpPr>
        <p:spPr>
          <a:xfrm>
            <a:off x="7790688" y="3108960"/>
            <a:ext cx="283464" cy="310896"/>
          </a:xfrm>
          <a:prstGeom prst="rightArrow">
            <a:avLst/>
          </a:prstGeom>
          <a:solidFill>
            <a:srgbClr val="F2B441"/>
          </a:solidFill>
          <a:ln/>
        </p:spPr>
      </p:sp>
      <p:sp>
        <p:nvSpPr>
          <p:cNvPr id="24" name="Shape 21"/>
          <p:cNvSpPr/>
          <p:nvPr/>
        </p:nvSpPr>
        <p:spPr>
          <a:xfrm>
            <a:off x="8092440" y="1691640"/>
            <a:ext cx="3383280" cy="3337560"/>
          </a:xfrm>
          <a:prstGeom prst="roundRect">
            <a:avLst>
              <a:gd name="adj" fmla="val 2466"/>
            </a:avLst>
          </a:prstGeom>
          <a:solidFill>
            <a:srgbClr val="FFE2E2"/>
          </a:solidFill>
          <a:ln w="12700">
            <a:solidFill>
              <a:srgbClr val="FF6B6B"/>
            </a:solidFill>
            <a:prstDash val="solid"/>
          </a:ln>
          <a:effectLst>
            <a:outerShdw sx="100000" sy="100000" kx="0" ky="0" algn="bl" rotWithShape="0" blurRad="88900" dist="38100" dir="5400000">
              <a:srgbClr val="9AAEB3">
                <a:alpha val="28000"/>
              </a:srgbClr>
            </a:outerShdw>
          </a:effectLst>
        </p:spPr>
      </p:sp>
      <p:sp>
        <p:nvSpPr>
          <p:cNvPr id="25" name="Text 22"/>
          <p:cNvSpPr txBox="1"/>
          <p:nvPr/>
        </p:nvSpPr>
        <p:spPr>
          <a:xfrm>
            <a:off x="8321040" y="1810512"/>
            <a:ext cx="2926080" cy="365760"/>
          </a:xfrm>
          <a:prstGeom prst="rect">
            <a:avLst/>
          </a:prstGeom>
          <a:noFill/>
          <a:ln/>
        </p:spPr>
        <p:txBody>
          <a:bodyPr wrap="square" lIns="0" tIns="0" rIns="0" bIns="0" rtlCol="0" anchor="ctr"/>
          <a:lstStyle/>
          <a:p>
            <a:pPr algn="l" indent="0" marL="0">
              <a:buNone/>
            </a:pPr>
            <a:r>
              <a:rPr lang="en-US" sz="1500" b="1" dirty="0">
                <a:solidFill>
                  <a:srgbClr val="FF6B6B"/>
                </a:solidFill>
                <a:latin typeface="Malgun Gothic" pitchFamily="34" charset="0"/>
                <a:ea typeface="Malgun Gothic" pitchFamily="34" charset="-122"/>
                <a:cs typeface="Malgun Gothic" pitchFamily="34" charset="-120"/>
              </a:rPr>
              <a:t>3단계</a:t>
            </a:r>
            <a:endParaRPr lang="en-US" sz="1500" dirty="0"/>
          </a:p>
        </p:txBody>
      </p:sp>
      <p:sp>
        <p:nvSpPr>
          <p:cNvPr id="26" name="Shape 23"/>
          <p:cNvSpPr/>
          <p:nvPr/>
        </p:nvSpPr>
        <p:spPr>
          <a:xfrm>
            <a:off x="8321040" y="2286000"/>
            <a:ext cx="566928" cy="566928"/>
          </a:xfrm>
          <a:prstGeom prst="roundRect">
            <a:avLst>
              <a:gd name="adj" fmla="val 9677"/>
            </a:avLst>
          </a:prstGeom>
          <a:solidFill>
            <a:srgbClr val="FFE2E2"/>
          </a:solidFill>
          <a:ln w="19050">
            <a:solidFill>
              <a:srgbClr val="FF6B6B"/>
            </a:solidFill>
            <a:prstDash val="solid"/>
          </a:ln>
        </p:spPr>
      </p:sp>
      <p:sp>
        <p:nvSpPr>
          <p:cNvPr id="27" name="Text 24"/>
          <p:cNvSpPr txBox="1"/>
          <p:nvPr/>
        </p:nvSpPr>
        <p:spPr>
          <a:xfrm>
            <a:off x="8321040" y="2286000"/>
            <a:ext cx="566928" cy="566928"/>
          </a:xfrm>
          <a:prstGeom prst="rect">
            <a:avLst/>
          </a:prstGeom>
          <a:noFill/>
          <a:ln/>
        </p:spPr>
        <p:txBody>
          <a:bodyPr wrap="square" lIns="0" tIns="0" rIns="0" bIns="0" rtlCol="0" anchor="ctr"/>
          <a:lstStyle/>
          <a:p>
            <a:pPr algn="ctr" indent="0" marL="0">
              <a:buNone/>
            </a:pPr>
            <a:r>
              <a:rPr lang="en-US" sz="2400" b="1" dirty="0">
                <a:solidFill>
                  <a:srgbClr val="FF6B6B"/>
                </a:solidFill>
                <a:latin typeface="Consolas" pitchFamily="34" charset="0"/>
                <a:ea typeface="Consolas" pitchFamily="34" charset="-122"/>
                <a:cs typeface="Consolas" pitchFamily="34" charset="-120"/>
              </a:rPr>
              <a:t>G</a:t>
            </a:r>
            <a:endParaRPr lang="en-US" sz="2400" dirty="0"/>
          </a:p>
        </p:txBody>
      </p:sp>
      <p:sp>
        <p:nvSpPr>
          <p:cNvPr id="28" name="Shape 25"/>
          <p:cNvSpPr/>
          <p:nvPr/>
        </p:nvSpPr>
        <p:spPr>
          <a:xfrm>
            <a:off x="8961120" y="2286000"/>
            <a:ext cx="566928" cy="566928"/>
          </a:xfrm>
          <a:prstGeom prst="roundRect">
            <a:avLst>
              <a:gd name="adj" fmla="val 9677"/>
            </a:avLst>
          </a:prstGeom>
          <a:solidFill>
            <a:srgbClr val="DDF0EF"/>
          </a:solidFill>
          <a:ln w="12700">
            <a:solidFill>
              <a:srgbClr val="127E86"/>
            </a:solidFill>
            <a:prstDash val="solid"/>
          </a:ln>
        </p:spPr>
      </p:sp>
      <p:sp>
        <p:nvSpPr>
          <p:cNvPr id="29" name="Text 26"/>
          <p:cNvSpPr txBox="1"/>
          <p:nvPr/>
        </p:nvSpPr>
        <p:spPr>
          <a:xfrm>
            <a:off x="8961120" y="2286000"/>
            <a:ext cx="566928" cy="566928"/>
          </a:xfrm>
          <a:prstGeom prst="rect">
            <a:avLst/>
          </a:prstGeom>
          <a:noFill/>
          <a:ln/>
        </p:spPr>
        <p:txBody>
          <a:bodyPr wrap="square" lIns="0" tIns="0" rIns="0" bIns="0" rtlCol="0" anchor="ctr"/>
          <a:lstStyle/>
          <a:p>
            <a:pPr algn="ctr" indent="0" marL="0">
              <a:buNone/>
            </a:pPr>
            <a:r>
              <a:rPr lang="en-US" sz="2400" b="1" dirty="0">
                <a:solidFill>
                  <a:srgbClr val="15242B"/>
                </a:solidFill>
                <a:latin typeface="Consolas" pitchFamily="34" charset="0"/>
                <a:ea typeface="Consolas" pitchFamily="34" charset="-122"/>
                <a:cs typeface="Consolas" pitchFamily="34" charset="-120"/>
              </a:rPr>
              <a:t>T</a:t>
            </a:r>
            <a:endParaRPr lang="en-US" sz="2400" dirty="0"/>
          </a:p>
        </p:txBody>
      </p:sp>
      <p:sp>
        <p:nvSpPr>
          <p:cNvPr id="30" name="Shape 27"/>
          <p:cNvSpPr/>
          <p:nvPr/>
        </p:nvSpPr>
        <p:spPr>
          <a:xfrm>
            <a:off x="9601200" y="2286000"/>
            <a:ext cx="566928" cy="566928"/>
          </a:xfrm>
          <a:prstGeom prst="roundRect">
            <a:avLst>
              <a:gd name="adj" fmla="val 9677"/>
            </a:avLst>
          </a:prstGeom>
          <a:solidFill>
            <a:srgbClr val="DDF0EF"/>
          </a:solidFill>
          <a:ln w="12700">
            <a:solidFill>
              <a:srgbClr val="127E86"/>
            </a:solidFill>
            <a:prstDash val="solid"/>
          </a:ln>
        </p:spPr>
      </p:sp>
      <p:sp>
        <p:nvSpPr>
          <p:cNvPr id="31" name="Text 28"/>
          <p:cNvSpPr txBox="1"/>
          <p:nvPr/>
        </p:nvSpPr>
        <p:spPr>
          <a:xfrm>
            <a:off x="9601200" y="2286000"/>
            <a:ext cx="566928" cy="566928"/>
          </a:xfrm>
          <a:prstGeom prst="rect">
            <a:avLst/>
          </a:prstGeom>
          <a:noFill/>
          <a:ln/>
        </p:spPr>
        <p:txBody>
          <a:bodyPr wrap="square" lIns="0" tIns="0" rIns="0" bIns="0" rtlCol="0" anchor="ctr"/>
          <a:lstStyle/>
          <a:p>
            <a:pPr algn="ctr" indent="0" marL="0">
              <a:buNone/>
            </a:pPr>
            <a:r>
              <a:rPr lang="en-US" sz="2400" b="1" dirty="0">
                <a:solidFill>
                  <a:srgbClr val="15242B"/>
                </a:solidFill>
                <a:latin typeface="Consolas" pitchFamily="34" charset="0"/>
                <a:ea typeface="Consolas" pitchFamily="34" charset="-122"/>
                <a:cs typeface="Consolas" pitchFamily="34" charset="-120"/>
              </a:rPr>
              <a:t>G</a:t>
            </a:r>
            <a:endParaRPr lang="en-US" sz="2400" dirty="0"/>
          </a:p>
        </p:txBody>
      </p:sp>
      <p:sp>
        <p:nvSpPr>
          <p:cNvPr id="32" name="Text 29"/>
          <p:cNvSpPr txBox="1"/>
          <p:nvPr/>
        </p:nvSpPr>
        <p:spPr>
          <a:xfrm>
            <a:off x="8321040" y="3108960"/>
            <a:ext cx="3017520" cy="502920"/>
          </a:xfrm>
          <a:prstGeom prst="rect">
            <a:avLst/>
          </a:prstGeom>
          <a:noFill/>
          <a:ln/>
        </p:spPr>
        <p:txBody>
          <a:bodyPr wrap="square" lIns="0" tIns="0" rIns="0" bIns="0" rtlCol="0" anchor="ctr"/>
          <a:lstStyle/>
          <a:p>
            <a:pPr algn="l" indent="0" marL="0">
              <a:buNone/>
            </a:pPr>
            <a:r>
              <a:rPr lang="en-US" sz="1450" b="1" dirty="0">
                <a:solidFill>
                  <a:srgbClr val="15242B"/>
                </a:solidFill>
                <a:latin typeface="Malgun Gothic" pitchFamily="34" charset="0"/>
                <a:ea typeface="Malgun Gothic" pitchFamily="34" charset="-122"/>
                <a:cs typeface="Malgun Gothic" pitchFamily="34" charset="-120"/>
              </a:rPr>
              <a:t>필요한 앞 글자는 G인데</a:t>
            </a:r>
            <a:endParaRPr lang="en-US" sz="1450" dirty="0"/>
          </a:p>
        </p:txBody>
      </p:sp>
      <p:sp>
        <p:nvSpPr>
          <p:cNvPr id="33" name="Text 30"/>
          <p:cNvSpPr txBox="1"/>
          <p:nvPr/>
        </p:nvSpPr>
        <p:spPr>
          <a:xfrm>
            <a:off x="8321040" y="3675888"/>
            <a:ext cx="3017520" cy="502920"/>
          </a:xfrm>
          <a:prstGeom prst="rect">
            <a:avLst/>
          </a:prstGeom>
          <a:noFill/>
          <a:ln/>
        </p:spPr>
        <p:txBody>
          <a:bodyPr wrap="square" lIns="0" tIns="0" rIns="0" bIns="0" rtlCol="0" anchor="ctr"/>
          <a:lstStyle/>
          <a:p>
            <a:pPr algn="l" indent="0" marL="0">
              <a:buNone/>
            </a:pPr>
            <a:r>
              <a:rPr lang="en-US" sz="1450" dirty="0">
                <a:solidFill>
                  <a:srgbClr val="15242B"/>
                </a:solidFill>
                <a:latin typeface="Malgun Gothic" pitchFamily="34" charset="0"/>
                <a:ea typeface="Malgun Gothic" pitchFamily="34" charset="-122"/>
                <a:cs typeface="Malgun Gothic" pitchFamily="34" charset="-120"/>
              </a:rPr>
              <a:t>TGAGG의 앞 글자는 C뿐</a:t>
            </a:r>
            <a:endParaRPr lang="en-US" sz="1450" dirty="0"/>
          </a:p>
        </p:txBody>
      </p:sp>
      <p:sp>
        <p:nvSpPr>
          <p:cNvPr id="34" name="Text 31"/>
          <p:cNvSpPr txBox="1"/>
          <p:nvPr/>
        </p:nvSpPr>
        <p:spPr>
          <a:xfrm>
            <a:off x="8321040" y="4242816"/>
            <a:ext cx="3017520" cy="502920"/>
          </a:xfrm>
          <a:prstGeom prst="rect">
            <a:avLst/>
          </a:prstGeom>
          <a:noFill/>
          <a:ln/>
        </p:spPr>
        <p:txBody>
          <a:bodyPr wrap="square" lIns="0" tIns="0" rIns="0" bIns="0" rtlCol="0" anchor="ctr"/>
          <a:lstStyle/>
          <a:p>
            <a:pPr algn="l" indent="0" marL="0">
              <a:buNone/>
            </a:pPr>
            <a:r>
              <a:rPr lang="en-US" sz="1450" b="1" dirty="0">
                <a:solidFill>
                  <a:srgbClr val="FF6B6B"/>
                </a:solidFill>
                <a:latin typeface="Malgun Gothic" pitchFamily="34" charset="0"/>
                <a:ea typeface="Malgun Gothic" pitchFamily="34" charset="-122"/>
                <a:cs typeface="Malgun Gothic" pitchFamily="34" charset="-120"/>
              </a:rPr>
              <a:t>GTG 없음 ✕</a:t>
            </a:r>
            <a:endParaRPr lang="en-US" sz="1450" dirty="0"/>
          </a:p>
        </p:txBody>
      </p:sp>
      <p:sp>
        <p:nvSpPr>
          <p:cNvPr id="35" name="Shape 32"/>
          <p:cNvSpPr/>
          <p:nvPr/>
        </p:nvSpPr>
        <p:spPr>
          <a:xfrm>
            <a:off x="685800" y="5257800"/>
            <a:ext cx="10835640" cy="914400"/>
          </a:xfrm>
          <a:prstGeom prst="roundRect">
            <a:avLst>
              <a:gd name="adj" fmla="val 9000"/>
            </a:avLst>
          </a:prstGeom>
          <a:solidFill>
            <a:srgbClr val="0F2E3D"/>
          </a:solidFill>
          <a:ln w="12700">
            <a:solidFill>
              <a:srgbClr val="0F2E3D"/>
            </a:solidFill>
            <a:prstDash val="solid"/>
          </a:ln>
          <a:effectLst>
            <a:outerShdw sx="100000" sy="100000" kx="0" ky="0" algn="bl" rotWithShape="0" blurRad="88900" dist="38100" dir="5400000">
              <a:srgbClr val="9AAEB3">
                <a:alpha val="28000"/>
              </a:srgbClr>
            </a:outerShdw>
          </a:effectLst>
        </p:spPr>
      </p:sp>
      <p:sp>
        <p:nvSpPr>
          <p:cNvPr id="36" name="Text 33"/>
          <p:cNvSpPr txBox="1"/>
          <p:nvPr/>
        </p:nvSpPr>
        <p:spPr>
          <a:xfrm>
            <a:off x="960120" y="5257800"/>
            <a:ext cx="10332720" cy="914400"/>
          </a:xfrm>
          <a:prstGeom prst="rect">
            <a:avLst/>
          </a:prstGeom>
          <a:noFill/>
          <a:ln/>
        </p:spPr>
        <p:txBody>
          <a:bodyPr wrap="square" lIns="0" tIns="0" rIns="0" bIns="0" rtlCol="0" anchor="ctr"/>
          <a:lstStyle/>
          <a:p>
            <a:pPr algn="l" indent="0" marL="0">
              <a:buNone/>
            </a:pPr>
            <a:r>
              <a:rPr lang="en-US" sz="1500" b="1" dirty="0">
                <a:solidFill>
                  <a:srgbClr val="1FC79B"/>
                </a:solidFill>
                <a:latin typeface="Malgun Gothic" pitchFamily="34" charset="0"/>
                <a:ea typeface="Malgun Gothic" pitchFamily="34" charset="-122"/>
                <a:cs typeface="Malgun Gothic" pitchFamily="34" charset="-120"/>
              </a:rPr>
              <a:t>참조(정상 서열)에는 GTG가 없다 </a:t>
            </a:r>
            <a:pPr algn="l" indent="0" marL="0">
              <a:buNone/>
            </a:pPr>
            <a:r>
              <a:rPr lang="en-US" sz="1500" dirty="0">
                <a:solidFill>
                  <a:srgbClr val="FFFFFF"/>
                </a:solidFill>
                <a:latin typeface="Malgun Gothic" pitchFamily="34" charset="0"/>
                <a:ea typeface="Malgun Gothic" pitchFamily="34" charset="-122"/>
                <a:cs typeface="Malgun Gothic" pitchFamily="34" charset="-120"/>
              </a:rPr>
              <a:t>→ 정확히 같은 곳이 없으면 찾기가 여기서 끊긴다. 그럼 변이가 있는 read는?</a:t>
            </a:r>
            <a:endParaRPr lang="en-US" sz="1500" dirty="0"/>
          </a:p>
        </p:txBody>
      </p:sp>
      <p:sp>
        <p:nvSpPr>
          <p:cNvPr id="37" name="Text 34"/>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38" name="Text 35"/>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⑨ 변이가 있는 read</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끊긴 양쪽을 따로 찾아서 이어 붙인다</a:t>
            </a:r>
            <a:endParaRPr lang="en-US" sz="2800" dirty="0"/>
          </a:p>
        </p:txBody>
      </p:sp>
      <p:sp>
        <p:nvSpPr>
          <p:cNvPr id="6" name="Text 3"/>
          <p:cNvSpPr txBox="1"/>
          <p:nvPr/>
        </p:nvSpPr>
        <p:spPr>
          <a:xfrm>
            <a:off x="685800" y="1572768"/>
            <a:ext cx="10972800" cy="347472"/>
          </a:xfrm>
          <a:prstGeom prst="rect">
            <a:avLst/>
          </a:prstGeom>
          <a:noFill/>
          <a:ln/>
        </p:spPr>
        <p:txBody>
          <a:bodyPr wrap="square" lIns="0" tIns="0" rIns="0" bIns="0" rtlCol="0" anchor="ctr"/>
          <a:lstStyle/>
          <a:p>
            <a:pPr algn="l" indent="0" marL="0">
              <a:buNone/>
            </a:pPr>
            <a:r>
              <a:rPr lang="en-US" sz="1450" b="1" dirty="0">
                <a:solidFill>
                  <a:srgbClr val="15242B"/>
                </a:solidFill>
                <a:latin typeface="Malgun Gothic" pitchFamily="34" charset="0"/>
                <a:ea typeface="Malgun Gothic" pitchFamily="34" charset="-122"/>
                <a:cs typeface="Malgun Gothic" pitchFamily="34" charset="-120"/>
              </a:rPr>
              <a:t>실습 데이터의 환자 read SS_read0045 (100글자) — 36번째 글자가 겸상 변이 </a:t>
            </a:r>
            <a:pPr algn="l" indent="0" marL="0">
              <a:buNone/>
            </a:pPr>
            <a:r>
              <a:rPr lang="en-US" sz="1450" b="1" dirty="0">
                <a:solidFill>
                  <a:srgbClr val="FF6B6B"/>
                </a:solidFill>
                <a:latin typeface="Malgun Gothic" pitchFamily="34" charset="0"/>
                <a:ea typeface="Malgun Gothic" pitchFamily="34" charset="-122"/>
                <a:cs typeface="Malgun Gothic" pitchFamily="34" charset="-120"/>
              </a:rPr>
              <a:t>(참조 T → read A)</a:t>
            </a:r>
            <a:endParaRPr lang="en-US" sz="1450" dirty="0"/>
          </a:p>
        </p:txBody>
      </p:sp>
      <p:sp>
        <p:nvSpPr>
          <p:cNvPr id="7" name="Text 4"/>
          <p:cNvSpPr txBox="1"/>
          <p:nvPr/>
        </p:nvSpPr>
        <p:spPr>
          <a:xfrm>
            <a:off x="685800" y="2103120"/>
            <a:ext cx="731520" cy="329184"/>
          </a:xfrm>
          <a:prstGeom prst="rect">
            <a:avLst/>
          </a:prstGeom>
          <a:noFill/>
          <a:ln/>
        </p:spPr>
        <p:txBody>
          <a:bodyPr wrap="square" lIns="0" tIns="0" rIns="0" bIns="0" rtlCol="0" anchor="ctr"/>
          <a:lstStyle/>
          <a:p>
            <a:pPr algn="l" indent="0" marL="0">
              <a:buNone/>
            </a:pPr>
            <a:r>
              <a:rPr lang="en-US" sz="1400" b="1" dirty="0">
                <a:solidFill>
                  <a:srgbClr val="15242B"/>
                </a:solidFill>
                <a:latin typeface="Malgun Gothic" pitchFamily="34" charset="0"/>
                <a:ea typeface="Malgun Gothic" pitchFamily="34" charset="-122"/>
                <a:cs typeface="Malgun Gothic" pitchFamily="34" charset="-120"/>
              </a:rPr>
              <a:t>참조</a:t>
            </a:r>
            <a:endParaRPr lang="en-US" sz="1400" dirty="0"/>
          </a:p>
        </p:txBody>
      </p:sp>
      <p:sp>
        <p:nvSpPr>
          <p:cNvPr id="8" name="Shape 5"/>
          <p:cNvSpPr/>
          <p:nvPr/>
        </p:nvSpPr>
        <p:spPr>
          <a:xfrm>
            <a:off x="1463040" y="2103120"/>
            <a:ext cx="9784080" cy="329184"/>
          </a:xfrm>
          <a:prstGeom prst="roundRect">
            <a:avLst>
              <a:gd name="adj" fmla="val 22222"/>
            </a:avLst>
          </a:prstGeom>
          <a:solidFill>
            <a:srgbClr val="F0F5F6"/>
          </a:solidFill>
          <a:ln w="12700">
            <a:solidFill>
              <a:srgbClr val="DCE7E9"/>
            </a:solidFill>
            <a:prstDash val="solid"/>
          </a:ln>
        </p:spPr>
      </p:sp>
      <p:sp>
        <p:nvSpPr>
          <p:cNvPr id="9" name="Text 6"/>
          <p:cNvSpPr txBox="1"/>
          <p:nvPr/>
        </p:nvSpPr>
        <p:spPr>
          <a:xfrm>
            <a:off x="685800" y="2606040"/>
            <a:ext cx="731520" cy="329184"/>
          </a:xfrm>
          <a:prstGeom prst="rect">
            <a:avLst/>
          </a:prstGeom>
          <a:noFill/>
          <a:ln/>
        </p:spPr>
        <p:txBody>
          <a:bodyPr wrap="square" lIns="0" tIns="0" rIns="0" bIns="0" rtlCol="0" anchor="ctr"/>
          <a:lstStyle/>
          <a:p>
            <a:pPr algn="l" indent="0" marL="0">
              <a:buNone/>
            </a:pPr>
            <a:r>
              <a:rPr lang="en-US" sz="1400" b="1" dirty="0">
                <a:solidFill>
                  <a:srgbClr val="127E86"/>
                </a:solidFill>
                <a:latin typeface="Malgun Gothic" pitchFamily="34" charset="0"/>
                <a:ea typeface="Malgun Gothic" pitchFamily="34" charset="-122"/>
                <a:cs typeface="Malgun Gothic" pitchFamily="34" charset="-120"/>
              </a:rPr>
              <a:t>read</a:t>
            </a:r>
            <a:endParaRPr lang="en-US" sz="1400" dirty="0"/>
          </a:p>
        </p:txBody>
      </p:sp>
      <p:sp>
        <p:nvSpPr>
          <p:cNvPr id="10" name="Shape 7"/>
          <p:cNvSpPr/>
          <p:nvPr/>
        </p:nvSpPr>
        <p:spPr>
          <a:xfrm>
            <a:off x="1463040" y="2606040"/>
            <a:ext cx="3387852" cy="329184"/>
          </a:xfrm>
          <a:prstGeom prst="roundRect">
            <a:avLst>
              <a:gd name="adj" fmla="val 22222"/>
            </a:avLst>
          </a:prstGeom>
          <a:solidFill>
            <a:srgbClr val="127E86"/>
          </a:solidFill>
          <a:ln/>
        </p:spPr>
      </p:sp>
      <p:sp>
        <p:nvSpPr>
          <p:cNvPr id="11" name="Shape 8"/>
          <p:cNvSpPr/>
          <p:nvPr/>
        </p:nvSpPr>
        <p:spPr>
          <a:xfrm>
            <a:off x="4887468" y="2523744"/>
            <a:ext cx="127193" cy="493776"/>
          </a:xfrm>
          <a:prstGeom prst="rect">
            <a:avLst/>
          </a:prstGeom>
          <a:solidFill>
            <a:srgbClr val="FF6B6B"/>
          </a:solidFill>
          <a:ln/>
        </p:spPr>
      </p:sp>
      <p:sp>
        <p:nvSpPr>
          <p:cNvPr id="12" name="Shape 9"/>
          <p:cNvSpPr/>
          <p:nvPr/>
        </p:nvSpPr>
        <p:spPr>
          <a:xfrm>
            <a:off x="5051237" y="2606040"/>
            <a:ext cx="6195883" cy="329184"/>
          </a:xfrm>
          <a:prstGeom prst="roundRect">
            <a:avLst>
              <a:gd name="adj" fmla="val 22222"/>
            </a:avLst>
          </a:prstGeom>
          <a:solidFill>
            <a:srgbClr val="1FC79B"/>
          </a:solidFill>
          <a:ln/>
        </p:spPr>
      </p:sp>
      <p:sp>
        <p:nvSpPr>
          <p:cNvPr id="13" name="Text 10"/>
          <p:cNvSpPr txBox="1"/>
          <p:nvPr/>
        </p:nvSpPr>
        <p:spPr>
          <a:xfrm>
            <a:off x="1463040" y="2990088"/>
            <a:ext cx="3424428" cy="310896"/>
          </a:xfrm>
          <a:prstGeom prst="rect">
            <a:avLst/>
          </a:prstGeom>
          <a:noFill/>
          <a:ln/>
        </p:spPr>
        <p:txBody>
          <a:bodyPr wrap="square" lIns="0" tIns="0" rIns="0" bIns="0" rtlCol="0" anchor="ctr"/>
          <a:lstStyle/>
          <a:p>
            <a:pPr algn="ctr" indent="0" marL="0">
              <a:buNone/>
            </a:pPr>
            <a:r>
              <a:rPr lang="en-US" sz="1350" b="1" dirty="0">
                <a:solidFill>
                  <a:srgbClr val="127E86"/>
                </a:solidFill>
                <a:latin typeface="Malgun Gothic" pitchFamily="34" charset="0"/>
                <a:ea typeface="Malgun Gothic" pitchFamily="34" charset="-122"/>
                <a:cs typeface="Malgun Gothic" pitchFamily="34" charset="-120"/>
              </a:rPr>
              <a:t>씨앗 1 · 35글자</a:t>
            </a:r>
            <a:endParaRPr lang="en-US" sz="1350" dirty="0"/>
          </a:p>
        </p:txBody>
      </p:sp>
      <p:sp>
        <p:nvSpPr>
          <p:cNvPr id="14" name="Text 11"/>
          <p:cNvSpPr txBox="1"/>
          <p:nvPr/>
        </p:nvSpPr>
        <p:spPr>
          <a:xfrm>
            <a:off x="5014661" y="2990088"/>
            <a:ext cx="6232459" cy="310896"/>
          </a:xfrm>
          <a:prstGeom prst="rect">
            <a:avLst/>
          </a:prstGeom>
          <a:noFill/>
          <a:ln/>
        </p:spPr>
        <p:txBody>
          <a:bodyPr wrap="square" lIns="0" tIns="0" rIns="0" bIns="0" rtlCol="0" anchor="ctr"/>
          <a:lstStyle/>
          <a:p>
            <a:pPr algn="ctr" indent="0" marL="0">
              <a:buNone/>
            </a:pPr>
            <a:r>
              <a:rPr lang="en-US" sz="1350" b="1" dirty="0">
                <a:solidFill>
                  <a:srgbClr val="138A6C"/>
                </a:solidFill>
                <a:latin typeface="Malgun Gothic" pitchFamily="34" charset="0"/>
                <a:ea typeface="Malgun Gothic" pitchFamily="34" charset="-122"/>
                <a:cs typeface="Malgun Gothic" pitchFamily="34" charset="-120"/>
              </a:rPr>
              <a:t>씨앗 2 · 64글자</a:t>
            </a:r>
            <a:endParaRPr lang="en-US" sz="1350" dirty="0"/>
          </a:p>
        </p:txBody>
      </p:sp>
      <p:sp>
        <p:nvSpPr>
          <p:cNvPr id="15" name="Shape 12"/>
          <p:cNvSpPr/>
          <p:nvPr/>
        </p:nvSpPr>
        <p:spPr>
          <a:xfrm>
            <a:off x="685800" y="3566160"/>
            <a:ext cx="3474720" cy="1783080"/>
          </a:xfrm>
          <a:prstGeom prst="roundRect">
            <a:avLst>
              <a:gd name="adj" fmla="val 4615"/>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16" name="Shape 13"/>
          <p:cNvSpPr/>
          <p:nvPr/>
        </p:nvSpPr>
        <p:spPr>
          <a:xfrm>
            <a:off x="886968" y="3703320"/>
            <a:ext cx="548640" cy="548640"/>
          </a:xfrm>
          <a:prstGeom prst="ellipse">
            <a:avLst/>
          </a:prstGeom>
          <a:solidFill>
            <a:srgbClr val="F0F5F6"/>
          </a:solidFill>
          <a:ln/>
        </p:spPr>
      </p:sp>
      <p:pic>
        <p:nvPicPr>
          <p:cNvPr id="17" name="Image 1" descr="preencoded.png">    </p:cNvPr>
          <p:cNvPicPr>
            <a:picLocks noChangeAspect="1"/>
          </p:cNvPicPr>
          <p:nvPr/>
        </p:nvPicPr>
        <p:blipFill>
          <a:blip r:embed="rId2"/>
          <a:stretch>
            <a:fillRect/>
          </a:stretch>
        </p:blipFill>
        <p:spPr>
          <a:xfrm>
            <a:off x="1018642" y="3834994"/>
            <a:ext cx="285293" cy="285293"/>
          </a:xfrm>
          <a:prstGeom prst="rect">
            <a:avLst/>
          </a:prstGeom>
        </p:spPr>
      </p:pic>
      <p:sp>
        <p:nvSpPr>
          <p:cNvPr id="18" name="Text 14"/>
          <p:cNvSpPr txBox="1"/>
          <p:nvPr/>
        </p:nvSpPr>
        <p:spPr>
          <a:xfrm>
            <a:off x="1554480" y="3703320"/>
            <a:ext cx="2514600" cy="548640"/>
          </a:xfrm>
          <a:prstGeom prst="rect">
            <a:avLst/>
          </a:prstGeom>
          <a:noFill/>
          <a:ln/>
        </p:spPr>
        <p:txBody>
          <a:bodyPr wrap="square" lIns="0" tIns="0" rIns="0" bIns="0" rtlCol="0" anchor="ctr"/>
          <a:lstStyle/>
          <a:p>
            <a:pPr algn="l" indent="0" marL="0">
              <a:buNone/>
            </a:pPr>
            <a:r>
              <a:rPr lang="en-US" sz="1600" b="1" dirty="0">
                <a:solidFill>
                  <a:srgbClr val="127E86"/>
                </a:solidFill>
                <a:latin typeface="Malgun Gothic" pitchFamily="34" charset="0"/>
                <a:ea typeface="Malgun Gothic" pitchFamily="34" charset="-122"/>
                <a:cs typeface="Malgun Gothic" pitchFamily="34" charset="-120"/>
              </a:rPr>
              <a:t>① 찾다가 끊김</a:t>
            </a:r>
            <a:endParaRPr lang="en-US" sz="1600" dirty="0"/>
          </a:p>
        </p:txBody>
      </p:sp>
      <p:sp>
        <p:nvSpPr>
          <p:cNvPr id="19" name="Text 15"/>
          <p:cNvSpPr txBox="1"/>
          <p:nvPr/>
        </p:nvSpPr>
        <p:spPr>
          <a:xfrm>
            <a:off x="886968" y="4343400"/>
            <a:ext cx="3108960" cy="914400"/>
          </a:xfrm>
          <a:prstGeom prst="rect">
            <a:avLst/>
          </a:prstGeom>
          <a:noFill/>
          <a:ln/>
        </p:spPr>
        <p:txBody>
          <a:bodyPr wrap="square" lIns="0" tIns="0" rIns="0" bIns="0" rtlCol="0" anchor="t"/>
          <a:lstStyle/>
          <a:p>
            <a:pPr algn="l" indent="0" marL="0">
              <a:buNone/>
            </a:pPr>
            <a:r>
              <a:rPr lang="en-US" sz="1400" dirty="0">
                <a:solidFill>
                  <a:srgbClr val="15242B"/>
                </a:solidFill>
                <a:latin typeface="Malgun Gothic" pitchFamily="34" charset="0"/>
                <a:ea typeface="Malgun Gothic" pitchFamily="34" charset="-122"/>
                <a:cs typeface="Malgun Gothic" pitchFamily="34" charset="-120"/>
              </a:rPr>
              <a:t>변이 자리에서 정확한 일치가 끊깁니다</a:t>
            </a:r>
            <a:endParaRPr lang="en-US" sz="1400" dirty="0"/>
          </a:p>
        </p:txBody>
      </p:sp>
      <p:sp>
        <p:nvSpPr>
          <p:cNvPr id="20" name="Shape 16"/>
          <p:cNvSpPr/>
          <p:nvPr/>
        </p:nvSpPr>
        <p:spPr>
          <a:xfrm>
            <a:off x="4178808" y="4297680"/>
            <a:ext cx="182880" cy="274320"/>
          </a:xfrm>
          <a:prstGeom prst="rightArrow">
            <a:avLst/>
          </a:prstGeom>
          <a:solidFill>
            <a:srgbClr val="F2B441"/>
          </a:solidFill>
          <a:ln/>
        </p:spPr>
      </p:sp>
      <p:sp>
        <p:nvSpPr>
          <p:cNvPr id="21" name="Shape 17"/>
          <p:cNvSpPr/>
          <p:nvPr/>
        </p:nvSpPr>
        <p:spPr>
          <a:xfrm>
            <a:off x="4366260" y="3566160"/>
            <a:ext cx="3474720" cy="1783080"/>
          </a:xfrm>
          <a:prstGeom prst="roundRect">
            <a:avLst>
              <a:gd name="adj" fmla="val 4615"/>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22" name="Shape 18"/>
          <p:cNvSpPr/>
          <p:nvPr/>
        </p:nvSpPr>
        <p:spPr>
          <a:xfrm>
            <a:off x="4567428" y="3703320"/>
            <a:ext cx="548640" cy="548640"/>
          </a:xfrm>
          <a:prstGeom prst="ellipse">
            <a:avLst/>
          </a:prstGeom>
          <a:solidFill>
            <a:srgbClr val="F0F5F6"/>
          </a:solidFill>
          <a:ln/>
        </p:spPr>
      </p:sp>
      <p:pic>
        <p:nvPicPr>
          <p:cNvPr id="23" name="Image 2" descr="preencoded.png">    </p:cNvPr>
          <p:cNvPicPr>
            <a:picLocks noChangeAspect="1"/>
          </p:cNvPicPr>
          <p:nvPr/>
        </p:nvPicPr>
        <p:blipFill>
          <a:blip r:embed="rId3"/>
          <a:stretch>
            <a:fillRect/>
          </a:stretch>
        </p:blipFill>
        <p:spPr>
          <a:xfrm>
            <a:off x="4699102" y="3834994"/>
            <a:ext cx="285293" cy="285293"/>
          </a:xfrm>
          <a:prstGeom prst="rect">
            <a:avLst/>
          </a:prstGeom>
        </p:spPr>
      </p:pic>
      <p:sp>
        <p:nvSpPr>
          <p:cNvPr id="24" name="Text 19"/>
          <p:cNvSpPr txBox="1"/>
          <p:nvPr/>
        </p:nvSpPr>
        <p:spPr>
          <a:xfrm>
            <a:off x="5234940" y="3703320"/>
            <a:ext cx="2514600" cy="548640"/>
          </a:xfrm>
          <a:prstGeom prst="rect">
            <a:avLst/>
          </a:prstGeom>
          <a:noFill/>
          <a:ln/>
        </p:spPr>
        <p:txBody>
          <a:bodyPr wrap="square" lIns="0" tIns="0" rIns="0" bIns="0" rtlCol="0" anchor="ctr"/>
          <a:lstStyle/>
          <a:p>
            <a:pPr algn="l" indent="0" marL="0">
              <a:buNone/>
            </a:pPr>
            <a:r>
              <a:rPr lang="en-US" sz="1600" b="1" dirty="0">
                <a:solidFill>
                  <a:srgbClr val="127E86"/>
                </a:solidFill>
                <a:latin typeface="Malgun Gothic" pitchFamily="34" charset="0"/>
                <a:ea typeface="Malgun Gothic" pitchFamily="34" charset="-122"/>
                <a:cs typeface="Malgun Gothic" pitchFamily="34" charset="-120"/>
              </a:rPr>
              <a:t>② 양쪽을 따로 찾기</a:t>
            </a:r>
            <a:endParaRPr lang="en-US" sz="1600" dirty="0"/>
          </a:p>
        </p:txBody>
      </p:sp>
      <p:sp>
        <p:nvSpPr>
          <p:cNvPr id="25" name="Text 20"/>
          <p:cNvSpPr txBox="1"/>
          <p:nvPr/>
        </p:nvSpPr>
        <p:spPr>
          <a:xfrm>
            <a:off x="4567428" y="4343400"/>
            <a:ext cx="3108960" cy="914400"/>
          </a:xfrm>
          <a:prstGeom prst="rect">
            <a:avLst/>
          </a:prstGeom>
          <a:noFill/>
          <a:ln/>
        </p:spPr>
        <p:txBody>
          <a:bodyPr wrap="square" lIns="0" tIns="0" rIns="0" bIns="0" rtlCol="0" anchor="t"/>
          <a:lstStyle/>
          <a:p>
            <a:pPr algn="l" indent="0" marL="0">
              <a:buNone/>
            </a:pPr>
            <a:r>
              <a:rPr lang="en-US" sz="1400" dirty="0">
                <a:solidFill>
                  <a:srgbClr val="15242B"/>
                </a:solidFill>
                <a:latin typeface="Malgun Gothic" pitchFamily="34" charset="0"/>
                <a:ea typeface="Malgun Gothic" pitchFamily="34" charset="-122"/>
                <a:cs typeface="Malgun Gothic" pitchFamily="34" charset="-120"/>
              </a:rPr>
              <a:t>끊긴 양쪽 조각을 씨앗으로 각각 찾습니다 (최소 19글자)</a:t>
            </a:r>
            <a:endParaRPr lang="en-US" sz="1400" dirty="0"/>
          </a:p>
        </p:txBody>
      </p:sp>
      <p:sp>
        <p:nvSpPr>
          <p:cNvPr id="26" name="Shape 21"/>
          <p:cNvSpPr/>
          <p:nvPr/>
        </p:nvSpPr>
        <p:spPr>
          <a:xfrm>
            <a:off x="7859268" y="4297680"/>
            <a:ext cx="182880" cy="274320"/>
          </a:xfrm>
          <a:prstGeom prst="rightArrow">
            <a:avLst/>
          </a:prstGeom>
          <a:solidFill>
            <a:srgbClr val="F2B441"/>
          </a:solidFill>
          <a:ln/>
        </p:spPr>
      </p:sp>
      <p:sp>
        <p:nvSpPr>
          <p:cNvPr id="27" name="Shape 22"/>
          <p:cNvSpPr/>
          <p:nvPr/>
        </p:nvSpPr>
        <p:spPr>
          <a:xfrm>
            <a:off x="8046720" y="3566160"/>
            <a:ext cx="3474720" cy="1783080"/>
          </a:xfrm>
          <a:prstGeom prst="roundRect">
            <a:avLst>
              <a:gd name="adj" fmla="val 4615"/>
            </a:avLst>
          </a:prstGeom>
          <a:solidFill>
            <a:srgbClr val="F0F5F6"/>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28" name="Shape 23"/>
          <p:cNvSpPr/>
          <p:nvPr/>
        </p:nvSpPr>
        <p:spPr>
          <a:xfrm>
            <a:off x="8247888" y="3703320"/>
            <a:ext cx="548640" cy="548640"/>
          </a:xfrm>
          <a:prstGeom prst="ellipse">
            <a:avLst/>
          </a:prstGeom>
          <a:solidFill>
            <a:srgbClr val="F0F5F6"/>
          </a:solidFill>
          <a:ln/>
        </p:spPr>
      </p:sp>
      <p:pic>
        <p:nvPicPr>
          <p:cNvPr id="29" name="Image 3" descr="preencoded.png">    </p:cNvPr>
          <p:cNvPicPr>
            <a:picLocks noChangeAspect="1"/>
          </p:cNvPicPr>
          <p:nvPr/>
        </p:nvPicPr>
        <p:blipFill>
          <a:blip r:embed="rId4"/>
          <a:stretch>
            <a:fillRect/>
          </a:stretch>
        </p:blipFill>
        <p:spPr>
          <a:xfrm>
            <a:off x="8379562" y="3834994"/>
            <a:ext cx="285293" cy="285293"/>
          </a:xfrm>
          <a:prstGeom prst="rect">
            <a:avLst/>
          </a:prstGeom>
        </p:spPr>
      </p:pic>
      <p:sp>
        <p:nvSpPr>
          <p:cNvPr id="30" name="Text 24"/>
          <p:cNvSpPr txBox="1"/>
          <p:nvPr/>
        </p:nvSpPr>
        <p:spPr>
          <a:xfrm>
            <a:off x="8915400" y="3703320"/>
            <a:ext cx="2514600" cy="548640"/>
          </a:xfrm>
          <a:prstGeom prst="rect">
            <a:avLst/>
          </a:prstGeom>
          <a:noFill/>
          <a:ln/>
        </p:spPr>
        <p:txBody>
          <a:bodyPr wrap="square" lIns="0" tIns="0" rIns="0" bIns="0" rtlCol="0" anchor="ctr"/>
          <a:lstStyle/>
          <a:p>
            <a:pPr algn="l" indent="0" marL="0">
              <a:buNone/>
            </a:pPr>
            <a:r>
              <a:rPr lang="en-US" sz="1600" b="1" dirty="0">
                <a:solidFill>
                  <a:srgbClr val="127E86"/>
                </a:solidFill>
                <a:latin typeface="Malgun Gothic" pitchFamily="34" charset="0"/>
                <a:ea typeface="Malgun Gothic" pitchFamily="34" charset="-122"/>
                <a:cs typeface="Malgun Gothic" pitchFamily="34" charset="-120"/>
              </a:rPr>
              <a:t>③ 이어 붙이기</a:t>
            </a:r>
            <a:endParaRPr lang="en-US" sz="1600" dirty="0"/>
          </a:p>
        </p:txBody>
      </p:sp>
      <p:sp>
        <p:nvSpPr>
          <p:cNvPr id="31" name="Text 25"/>
          <p:cNvSpPr txBox="1"/>
          <p:nvPr/>
        </p:nvSpPr>
        <p:spPr>
          <a:xfrm>
            <a:off x="8247888" y="4343400"/>
            <a:ext cx="3108960" cy="914400"/>
          </a:xfrm>
          <a:prstGeom prst="rect">
            <a:avLst/>
          </a:prstGeom>
          <a:noFill/>
          <a:ln/>
        </p:spPr>
        <p:txBody>
          <a:bodyPr wrap="square" lIns="0" tIns="0" rIns="0" bIns="0" rtlCol="0" anchor="t"/>
          <a:lstStyle/>
          <a:p>
            <a:pPr algn="l" indent="0" marL="0">
              <a:buNone/>
            </a:pPr>
            <a:r>
              <a:rPr lang="en-US" sz="1400" dirty="0">
                <a:solidFill>
                  <a:srgbClr val="15242B"/>
                </a:solidFill>
                <a:latin typeface="Malgun Gothic" pitchFamily="34" charset="0"/>
                <a:ea typeface="Malgun Gothic" pitchFamily="34" charset="-122"/>
                <a:cs typeface="Malgun Gothic" pitchFamily="34" charset="-120"/>
              </a:rPr>
              <a:t>두 씨앗이 같은 자리를 가리키면 이어 붙이고, 틀린 1글자는 변이 후보로 기록</a:t>
            </a:r>
            <a:endParaRPr lang="en-US" sz="1400" dirty="0"/>
          </a:p>
        </p:txBody>
      </p:sp>
      <p:sp>
        <p:nvSpPr>
          <p:cNvPr id="32" name="Shape 26"/>
          <p:cNvSpPr/>
          <p:nvPr/>
        </p:nvSpPr>
        <p:spPr>
          <a:xfrm>
            <a:off x="685800" y="5596128"/>
            <a:ext cx="10835640" cy="621792"/>
          </a:xfrm>
          <a:prstGeom prst="roundRect">
            <a:avLst>
              <a:gd name="adj" fmla="val 13235"/>
            </a:avLst>
          </a:prstGeom>
          <a:solidFill>
            <a:srgbClr val="0F2E3D"/>
          </a:solidFill>
          <a:ln w="12700">
            <a:solidFill>
              <a:srgbClr val="0F2E3D"/>
            </a:solidFill>
            <a:prstDash val="solid"/>
          </a:ln>
          <a:effectLst>
            <a:outerShdw sx="100000" sy="100000" kx="0" ky="0" algn="bl" rotWithShape="0" blurRad="88900" dist="38100" dir="5400000">
              <a:srgbClr val="9AAEB3">
                <a:alpha val="28000"/>
              </a:srgbClr>
            </a:outerShdw>
          </a:effectLst>
        </p:spPr>
      </p:sp>
      <p:sp>
        <p:nvSpPr>
          <p:cNvPr id="33" name="Text 27"/>
          <p:cNvSpPr txBox="1"/>
          <p:nvPr/>
        </p:nvSpPr>
        <p:spPr>
          <a:xfrm>
            <a:off x="960120" y="5596128"/>
            <a:ext cx="10332720" cy="621792"/>
          </a:xfrm>
          <a:prstGeom prst="rect">
            <a:avLst/>
          </a:prstGeom>
          <a:noFill/>
          <a:ln/>
        </p:spPr>
        <p:txBody>
          <a:bodyPr wrap="square" lIns="0" tIns="0" rIns="0" bIns="0" rtlCol="0" anchor="ctr"/>
          <a:lstStyle/>
          <a:p>
            <a:pPr algn="l" indent="0" marL="0">
              <a:buNone/>
            </a:pPr>
            <a:r>
              <a:rPr lang="en-US" sz="1550" b="1" dirty="0">
                <a:solidFill>
                  <a:srgbClr val="1FC79B"/>
                </a:solidFill>
                <a:latin typeface="Malgun Gothic" pitchFamily="34" charset="0"/>
                <a:ea typeface="Malgun Gothic" pitchFamily="34" charset="-122"/>
                <a:cs typeface="Malgun Gothic" pitchFamily="34" charset="-120"/>
              </a:rPr>
              <a:t>BWA 실제 출력 </a:t>
            </a:r>
            <a:pPr algn="l" indent="0" marL="0">
              <a:buNone/>
            </a:pPr>
            <a:r>
              <a:rPr lang="en-US" sz="1550" b="1" dirty="0">
                <a:solidFill>
                  <a:srgbClr val="F2B441"/>
                </a:solidFill>
                <a:latin typeface="Consolas" pitchFamily="34" charset="0"/>
                <a:ea typeface="Consolas" pitchFamily="34" charset="-122"/>
                <a:cs typeface="Consolas" pitchFamily="34" charset="-120"/>
              </a:rPr>
              <a:t>MD:Z:35T64</a:t>
            </a:r>
            <a:pPr algn="l" indent="0" marL="0">
              <a:buNone/>
            </a:pPr>
            <a:r>
              <a:rPr lang="en-US" sz="1550" dirty="0">
                <a:solidFill>
                  <a:srgbClr val="FFFFFF"/>
                </a:solidFill>
                <a:latin typeface="Malgun Gothic" pitchFamily="34" charset="0"/>
                <a:ea typeface="Malgun Gothic" pitchFamily="34" charset="-122"/>
                <a:cs typeface="Malgun Gothic" pitchFamily="34" charset="-120"/>
              </a:rPr>
              <a:t>  = 35글자 일치 · 참조 T 자리가 다름 · 64글자 일치</a:t>
            </a:r>
            <a:endParaRPr lang="en-US" sz="1550" dirty="0"/>
          </a:p>
        </p:txBody>
      </p:sp>
      <p:sp>
        <p:nvSpPr>
          <p:cNvPr id="34" name="Text 28"/>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35" name="Text 29"/>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75488"/>
            <a:ext cx="676656" cy="676656"/>
          </a:xfrm>
          <a:prstGeom prst="ellipse">
            <a:avLst/>
          </a:prstGeom>
          <a:solidFill>
            <a:srgbClr val="F0F5F6"/>
          </a:solidFill>
          <a:ln/>
        </p:spPr>
      </p:sp>
      <p:pic>
        <p:nvPicPr>
          <p:cNvPr id="3" name="Image 0" descr="preencoded.png">    </p:cNvPr>
          <p:cNvPicPr>
            <a:picLocks noChangeAspect="1"/>
          </p:cNvPicPr>
          <p:nvPr/>
        </p:nvPicPr>
        <p:blipFill>
          <a:blip r:embed="rId1"/>
          <a:stretch>
            <a:fillRect/>
          </a:stretch>
        </p:blipFill>
        <p:spPr>
          <a:xfrm>
            <a:off x="711037" y="637885"/>
            <a:ext cx="351861" cy="351861"/>
          </a:xfrm>
          <a:prstGeom prst="rect">
            <a:avLst/>
          </a:prstGeom>
        </p:spPr>
      </p:pic>
      <p:sp>
        <p:nvSpPr>
          <p:cNvPr id="4" name="Text 1"/>
          <p:cNvSpPr txBox="1"/>
          <p:nvPr/>
        </p:nvSpPr>
        <p:spPr>
          <a:xfrm>
            <a:off x="1417320" y="457200"/>
            <a:ext cx="9144000" cy="274320"/>
          </a:xfrm>
          <a:prstGeom prst="rect">
            <a:avLst/>
          </a:prstGeom>
          <a:noFill/>
          <a:ln/>
        </p:spPr>
        <p:txBody>
          <a:bodyPr wrap="square" lIns="0" tIns="0" rIns="0" bIns="0" rtlCol="0" anchor="ctr"/>
          <a:lstStyle/>
          <a:p>
            <a:pPr indent="0" marL="0">
              <a:buNone/>
            </a:pPr>
            <a:r>
              <a:rPr lang="en-US" sz="1250" b="1" spc="200" kern="0" dirty="0">
                <a:solidFill>
                  <a:srgbClr val="127E86"/>
                </a:solidFill>
                <a:latin typeface="Malgun Gothic" pitchFamily="34" charset="0"/>
                <a:ea typeface="Malgun Gothic" pitchFamily="34" charset="-122"/>
                <a:cs typeface="Malgun Gothic" pitchFamily="34" charset="-120"/>
              </a:rPr>
              <a:t>BWA 한눈에</a:t>
            </a:r>
            <a:endParaRPr lang="en-US" sz="1250" dirty="0"/>
          </a:p>
        </p:txBody>
      </p:sp>
      <p:sp>
        <p:nvSpPr>
          <p:cNvPr id="5" name="Text 2"/>
          <p:cNvSpPr txBox="1"/>
          <p:nvPr/>
        </p:nvSpPr>
        <p:spPr>
          <a:xfrm>
            <a:off x="1417320" y="731520"/>
            <a:ext cx="10332720" cy="685800"/>
          </a:xfrm>
          <a:prstGeom prst="rect">
            <a:avLst/>
          </a:prstGeom>
          <a:noFill/>
          <a:ln/>
        </p:spPr>
        <p:txBody>
          <a:bodyPr wrap="square" lIns="0" tIns="0" rIns="0" bIns="0" rtlCol="0" anchor="ctr"/>
          <a:lstStyle/>
          <a:p>
            <a:pPr indent="0" marL="0">
              <a:buNone/>
            </a:pPr>
            <a:r>
              <a:rPr lang="en-US" sz="2800" b="1" dirty="0">
                <a:solidFill>
                  <a:srgbClr val="15242B"/>
                </a:solidFill>
                <a:latin typeface="Malgun Gothic" pitchFamily="34" charset="0"/>
                <a:ea typeface="Malgun Gothic" pitchFamily="34" charset="-122"/>
                <a:cs typeface="Malgun Gothic" pitchFamily="34" charset="-120"/>
              </a:rPr>
              <a:t>미리 색인 → 씨앗 찾기 → 이어 붙이기</a:t>
            </a:r>
            <a:endParaRPr lang="en-US" sz="2800" dirty="0"/>
          </a:p>
        </p:txBody>
      </p:sp>
      <p:sp>
        <p:nvSpPr>
          <p:cNvPr id="6" name="Shape 3"/>
          <p:cNvSpPr/>
          <p:nvPr/>
        </p:nvSpPr>
        <p:spPr>
          <a:xfrm>
            <a:off x="685800" y="1691640"/>
            <a:ext cx="3474720" cy="3611880"/>
          </a:xfrm>
          <a:prstGeom prst="roundRect">
            <a:avLst>
              <a:gd name="adj" fmla="val 2368"/>
            </a:avLst>
          </a:prstGeom>
          <a:solidFill>
            <a:srgbClr val="F0F5F6"/>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7" name="Shape 4"/>
          <p:cNvSpPr/>
          <p:nvPr/>
        </p:nvSpPr>
        <p:spPr>
          <a:xfrm>
            <a:off x="914400" y="1874520"/>
            <a:ext cx="640080" cy="640080"/>
          </a:xfrm>
          <a:prstGeom prst="ellipse">
            <a:avLst/>
          </a:prstGeom>
          <a:solidFill>
            <a:srgbClr val="FFFFFF"/>
          </a:solidFill>
          <a:ln/>
        </p:spPr>
      </p:sp>
      <p:pic>
        <p:nvPicPr>
          <p:cNvPr id="8" name="Image 1" descr="preencoded.png">    </p:cNvPr>
          <p:cNvPicPr>
            <a:picLocks noChangeAspect="1"/>
          </p:cNvPicPr>
          <p:nvPr/>
        </p:nvPicPr>
        <p:blipFill>
          <a:blip r:embed="rId2"/>
          <a:stretch>
            <a:fillRect/>
          </a:stretch>
        </p:blipFill>
        <p:spPr>
          <a:xfrm>
            <a:off x="1068019" y="2028139"/>
            <a:ext cx="332842" cy="332842"/>
          </a:xfrm>
          <a:prstGeom prst="rect">
            <a:avLst/>
          </a:prstGeom>
        </p:spPr>
      </p:pic>
      <p:sp>
        <p:nvSpPr>
          <p:cNvPr id="9" name="Text 5"/>
          <p:cNvSpPr txBox="1"/>
          <p:nvPr/>
        </p:nvSpPr>
        <p:spPr>
          <a:xfrm>
            <a:off x="914400" y="2651760"/>
            <a:ext cx="3108960" cy="411480"/>
          </a:xfrm>
          <a:prstGeom prst="rect">
            <a:avLst/>
          </a:prstGeom>
          <a:noFill/>
          <a:ln/>
        </p:spPr>
        <p:txBody>
          <a:bodyPr wrap="square" lIns="0" tIns="0" rIns="0" bIns="0" rtlCol="0" anchor="ctr"/>
          <a:lstStyle/>
          <a:p>
            <a:pPr algn="l" indent="0" marL="0">
              <a:buNone/>
            </a:pPr>
            <a:r>
              <a:rPr lang="en-US" sz="1700" b="1" dirty="0">
                <a:solidFill>
                  <a:srgbClr val="127E86"/>
                </a:solidFill>
                <a:latin typeface="Malgun Gothic" pitchFamily="34" charset="0"/>
                <a:ea typeface="Malgun Gothic" pitchFamily="34" charset="-122"/>
                <a:cs typeface="Malgun Gothic" pitchFamily="34" charset="-120"/>
              </a:rPr>
              <a:t>① 색인 만들기 (한 번만)</a:t>
            </a:r>
            <a:endParaRPr lang="en-US" sz="1700" dirty="0"/>
          </a:p>
        </p:txBody>
      </p:sp>
      <p:sp>
        <p:nvSpPr>
          <p:cNvPr id="10" name="Text 6"/>
          <p:cNvSpPr txBox="1"/>
          <p:nvPr/>
        </p:nvSpPr>
        <p:spPr>
          <a:xfrm>
            <a:off x="914400" y="3108960"/>
            <a:ext cx="3063240" cy="1188720"/>
          </a:xfrm>
          <a:prstGeom prst="rect">
            <a:avLst/>
          </a:prstGeom>
          <a:noFill/>
          <a:ln/>
        </p:spPr>
        <p:txBody>
          <a:bodyPr wrap="square" lIns="0" tIns="0" rIns="0" bIns="0" rtlCol="0" anchor="t"/>
          <a:lstStyle/>
          <a:p>
            <a:pPr algn="l" indent="0" marL="0">
              <a:buNone/>
            </a:pPr>
            <a:r>
              <a:rPr lang="en-US" sz="1400" dirty="0">
                <a:solidFill>
                  <a:srgbClr val="15242B"/>
                </a:solidFill>
                <a:latin typeface="Malgun Gothic" pitchFamily="34" charset="0"/>
                <a:ea typeface="Malgun Gothic" pitchFamily="34" charset="-122"/>
                <a:cs typeface="Malgun Gothic" pitchFamily="34" charset="-120"/>
              </a:rPr>
              <a:t>참조 유전체의 꼬리를 사전순으로 줄 세우고, 앞 글자 한 줄(BWT)과 작은 표만 저장</a:t>
            </a:r>
            <a:endParaRPr lang="en-US" sz="1400" dirty="0"/>
          </a:p>
        </p:txBody>
      </p:sp>
      <p:sp>
        <p:nvSpPr>
          <p:cNvPr id="11" name="Text 7"/>
          <p:cNvSpPr txBox="1"/>
          <p:nvPr/>
        </p:nvSpPr>
        <p:spPr>
          <a:xfrm>
            <a:off x="914400" y="4343400"/>
            <a:ext cx="3063240" cy="365760"/>
          </a:xfrm>
          <a:prstGeom prst="rect">
            <a:avLst/>
          </a:prstGeom>
          <a:noFill/>
          <a:ln/>
        </p:spPr>
        <p:txBody>
          <a:bodyPr wrap="square" lIns="0" tIns="0" rIns="0" bIns="0" rtlCol="0" anchor="ctr"/>
          <a:lstStyle/>
          <a:p>
            <a:pPr algn="l" indent="0" marL="0">
              <a:buNone/>
            </a:pPr>
            <a:r>
              <a:rPr lang="en-US" sz="1350" b="1" dirty="0">
                <a:solidFill>
                  <a:srgbClr val="0F2E3D"/>
                </a:solidFill>
                <a:latin typeface="Malgun Gothic" pitchFamily="34" charset="0"/>
                <a:ea typeface="Malgun Gothic" pitchFamily="34" charset="-122"/>
                <a:cs typeface="Malgun Gothic" pitchFamily="34" charset="-120"/>
              </a:rPr>
              <a:t>사람 유전체 약 5GB</a:t>
            </a:r>
            <a:endParaRPr lang="en-US" sz="1350" dirty="0"/>
          </a:p>
        </p:txBody>
      </p:sp>
      <p:sp>
        <p:nvSpPr>
          <p:cNvPr id="12" name="Shape 8"/>
          <p:cNvSpPr/>
          <p:nvPr/>
        </p:nvSpPr>
        <p:spPr>
          <a:xfrm>
            <a:off x="4178808" y="3291840"/>
            <a:ext cx="182880" cy="274320"/>
          </a:xfrm>
          <a:prstGeom prst="rightArrow">
            <a:avLst/>
          </a:prstGeom>
          <a:solidFill>
            <a:srgbClr val="F2B441"/>
          </a:solidFill>
          <a:ln/>
        </p:spPr>
      </p:sp>
      <p:sp>
        <p:nvSpPr>
          <p:cNvPr id="13" name="Shape 9"/>
          <p:cNvSpPr/>
          <p:nvPr/>
        </p:nvSpPr>
        <p:spPr>
          <a:xfrm>
            <a:off x="4366260" y="1691640"/>
            <a:ext cx="3474720" cy="3611880"/>
          </a:xfrm>
          <a:prstGeom prst="roundRect">
            <a:avLst>
              <a:gd name="adj" fmla="val 2368"/>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14" name="Shape 10"/>
          <p:cNvSpPr/>
          <p:nvPr/>
        </p:nvSpPr>
        <p:spPr>
          <a:xfrm>
            <a:off x="4594860" y="1874520"/>
            <a:ext cx="640080" cy="640080"/>
          </a:xfrm>
          <a:prstGeom prst="ellipse">
            <a:avLst/>
          </a:prstGeom>
          <a:solidFill>
            <a:srgbClr val="F0F5F6"/>
          </a:solidFill>
          <a:ln/>
        </p:spPr>
      </p:sp>
      <p:pic>
        <p:nvPicPr>
          <p:cNvPr id="15" name="Image 2" descr="preencoded.png">    </p:cNvPr>
          <p:cNvPicPr>
            <a:picLocks noChangeAspect="1"/>
          </p:cNvPicPr>
          <p:nvPr/>
        </p:nvPicPr>
        <p:blipFill>
          <a:blip r:embed="rId3"/>
          <a:stretch>
            <a:fillRect/>
          </a:stretch>
        </p:blipFill>
        <p:spPr>
          <a:xfrm>
            <a:off x="4748479" y="2028139"/>
            <a:ext cx="332842" cy="332842"/>
          </a:xfrm>
          <a:prstGeom prst="rect">
            <a:avLst/>
          </a:prstGeom>
        </p:spPr>
      </p:pic>
      <p:sp>
        <p:nvSpPr>
          <p:cNvPr id="16" name="Text 11"/>
          <p:cNvSpPr txBox="1"/>
          <p:nvPr/>
        </p:nvSpPr>
        <p:spPr>
          <a:xfrm>
            <a:off x="4594860" y="2651760"/>
            <a:ext cx="3108960" cy="411480"/>
          </a:xfrm>
          <a:prstGeom prst="rect">
            <a:avLst/>
          </a:prstGeom>
          <a:noFill/>
          <a:ln/>
        </p:spPr>
        <p:txBody>
          <a:bodyPr wrap="square" lIns="0" tIns="0" rIns="0" bIns="0" rtlCol="0" anchor="ctr"/>
          <a:lstStyle/>
          <a:p>
            <a:pPr algn="l" indent="0" marL="0">
              <a:buNone/>
            </a:pPr>
            <a:r>
              <a:rPr lang="en-US" sz="1700" b="1" dirty="0">
                <a:solidFill>
                  <a:srgbClr val="127E86"/>
                </a:solidFill>
                <a:latin typeface="Malgun Gothic" pitchFamily="34" charset="0"/>
                <a:ea typeface="Malgun Gothic" pitchFamily="34" charset="-122"/>
                <a:cs typeface="Malgun Gothic" pitchFamily="34" charset="-120"/>
              </a:rPr>
              <a:t>② 씨앗 찾기</a:t>
            </a:r>
            <a:endParaRPr lang="en-US" sz="1700" dirty="0"/>
          </a:p>
        </p:txBody>
      </p:sp>
      <p:sp>
        <p:nvSpPr>
          <p:cNvPr id="17" name="Text 12"/>
          <p:cNvSpPr txBox="1"/>
          <p:nvPr/>
        </p:nvSpPr>
        <p:spPr>
          <a:xfrm>
            <a:off x="4594860" y="3108960"/>
            <a:ext cx="3063240" cy="1188720"/>
          </a:xfrm>
          <a:prstGeom prst="rect">
            <a:avLst/>
          </a:prstGeom>
          <a:noFill/>
          <a:ln/>
        </p:spPr>
        <p:txBody>
          <a:bodyPr wrap="square" lIns="0" tIns="0" rIns="0" bIns="0" rtlCol="0" anchor="t"/>
          <a:lstStyle/>
          <a:p>
            <a:pPr algn="l" indent="0" marL="0">
              <a:buNone/>
            </a:pPr>
            <a:r>
              <a:rPr lang="en-US" sz="1400" dirty="0">
                <a:solidFill>
                  <a:srgbClr val="15242B"/>
                </a:solidFill>
                <a:latin typeface="Malgun Gothic" pitchFamily="34" charset="0"/>
                <a:ea typeface="Malgun Gothic" pitchFamily="34" charset="-122"/>
                <a:cs typeface="Malgun Gothic" pitchFamily="34" charset="-120"/>
              </a:rPr>
              <a:t>read 조각을 앞 글자 줄로 뒤에서부터 찾는다. 정확히 맞는 가장 긴 조각</a:t>
            </a:r>
            <a:endParaRPr lang="en-US" sz="1400" dirty="0"/>
          </a:p>
        </p:txBody>
      </p:sp>
      <p:sp>
        <p:nvSpPr>
          <p:cNvPr id="18" name="Text 13"/>
          <p:cNvSpPr txBox="1"/>
          <p:nvPr/>
        </p:nvSpPr>
        <p:spPr>
          <a:xfrm>
            <a:off x="4594860" y="4343400"/>
            <a:ext cx="3063240" cy="365760"/>
          </a:xfrm>
          <a:prstGeom prst="rect">
            <a:avLst/>
          </a:prstGeom>
          <a:noFill/>
          <a:ln/>
        </p:spPr>
        <p:txBody>
          <a:bodyPr wrap="square" lIns="0" tIns="0" rIns="0" bIns="0" rtlCol="0" anchor="ctr"/>
          <a:lstStyle/>
          <a:p>
            <a:pPr algn="l" indent="0" marL="0">
              <a:buNone/>
            </a:pPr>
            <a:r>
              <a:rPr lang="en-US" sz="1350" b="1" dirty="0">
                <a:solidFill>
                  <a:srgbClr val="0F2E3D"/>
                </a:solidFill>
                <a:latin typeface="Malgun Gothic" pitchFamily="34" charset="0"/>
                <a:ea typeface="Malgun Gothic" pitchFamily="34" charset="-122"/>
                <a:cs typeface="Malgun Gothic" pitchFamily="34" charset="-120"/>
              </a:rPr>
              <a:t>최소 19글자</a:t>
            </a:r>
            <a:endParaRPr lang="en-US" sz="1350" dirty="0"/>
          </a:p>
        </p:txBody>
      </p:sp>
      <p:sp>
        <p:nvSpPr>
          <p:cNvPr id="19" name="Shape 14"/>
          <p:cNvSpPr/>
          <p:nvPr/>
        </p:nvSpPr>
        <p:spPr>
          <a:xfrm>
            <a:off x="7859268" y="3291840"/>
            <a:ext cx="182880" cy="274320"/>
          </a:xfrm>
          <a:prstGeom prst="rightArrow">
            <a:avLst/>
          </a:prstGeom>
          <a:solidFill>
            <a:srgbClr val="F2B441"/>
          </a:solidFill>
          <a:ln/>
        </p:spPr>
      </p:sp>
      <p:sp>
        <p:nvSpPr>
          <p:cNvPr id="20" name="Shape 15"/>
          <p:cNvSpPr/>
          <p:nvPr/>
        </p:nvSpPr>
        <p:spPr>
          <a:xfrm>
            <a:off x="8046720" y="1691640"/>
            <a:ext cx="3474720" cy="3611880"/>
          </a:xfrm>
          <a:prstGeom prst="roundRect">
            <a:avLst>
              <a:gd name="adj" fmla="val 2368"/>
            </a:avLst>
          </a:prstGeom>
          <a:solidFill>
            <a:srgbClr val="FFFFFF"/>
          </a:solidFill>
          <a:ln w="12700">
            <a:solidFill>
              <a:srgbClr val="DCE7E9"/>
            </a:solidFill>
            <a:prstDash val="solid"/>
          </a:ln>
          <a:effectLst>
            <a:outerShdw sx="100000" sy="100000" kx="0" ky="0" algn="bl" rotWithShape="0" blurRad="88900" dist="38100" dir="5400000">
              <a:srgbClr val="9AAEB3">
                <a:alpha val="28000"/>
              </a:srgbClr>
            </a:outerShdw>
          </a:effectLst>
        </p:spPr>
      </p:sp>
      <p:sp>
        <p:nvSpPr>
          <p:cNvPr id="21" name="Shape 16"/>
          <p:cNvSpPr/>
          <p:nvPr/>
        </p:nvSpPr>
        <p:spPr>
          <a:xfrm>
            <a:off x="8275320" y="1874520"/>
            <a:ext cx="640080" cy="640080"/>
          </a:xfrm>
          <a:prstGeom prst="ellipse">
            <a:avLst/>
          </a:prstGeom>
          <a:solidFill>
            <a:srgbClr val="F0F5F6"/>
          </a:solidFill>
          <a:ln/>
        </p:spPr>
      </p:sp>
      <p:pic>
        <p:nvPicPr>
          <p:cNvPr id="22" name="Image 3" descr="preencoded.png">    </p:cNvPr>
          <p:cNvPicPr>
            <a:picLocks noChangeAspect="1"/>
          </p:cNvPicPr>
          <p:nvPr/>
        </p:nvPicPr>
        <p:blipFill>
          <a:blip r:embed="rId4"/>
          <a:stretch>
            <a:fillRect/>
          </a:stretch>
        </p:blipFill>
        <p:spPr>
          <a:xfrm>
            <a:off x="8428939" y="2028139"/>
            <a:ext cx="332842" cy="332842"/>
          </a:xfrm>
          <a:prstGeom prst="rect">
            <a:avLst/>
          </a:prstGeom>
        </p:spPr>
      </p:pic>
      <p:sp>
        <p:nvSpPr>
          <p:cNvPr id="23" name="Text 17"/>
          <p:cNvSpPr txBox="1"/>
          <p:nvPr/>
        </p:nvSpPr>
        <p:spPr>
          <a:xfrm>
            <a:off x="8275320" y="2651760"/>
            <a:ext cx="3108960" cy="411480"/>
          </a:xfrm>
          <a:prstGeom prst="rect">
            <a:avLst/>
          </a:prstGeom>
          <a:noFill/>
          <a:ln/>
        </p:spPr>
        <p:txBody>
          <a:bodyPr wrap="square" lIns="0" tIns="0" rIns="0" bIns="0" rtlCol="0" anchor="ctr"/>
          <a:lstStyle/>
          <a:p>
            <a:pPr algn="l" indent="0" marL="0">
              <a:buNone/>
            </a:pPr>
            <a:r>
              <a:rPr lang="en-US" sz="1700" b="1" dirty="0">
                <a:solidFill>
                  <a:srgbClr val="127E86"/>
                </a:solidFill>
                <a:latin typeface="Malgun Gothic" pitchFamily="34" charset="0"/>
                <a:ea typeface="Malgun Gothic" pitchFamily="34" charset="-122"/>
                <a:cs typeface="Malgun Gothic" pitchFamily="34" charset="-120"/>
              </a:rPr>
              <a:t>③ 이어 붙이기</a:t>
            </a:r>
            <a:endParaRPr lang="en-US" sz="1700" dirty="0"/>
          </a:p>
        </p:txBody>
      </p:sp>
      <p:sp>
        <p:nvSpPr>
          <p:cNvPr id="24" name="Text 18"/>
          <p:cNvSpPr txBox="1"/>
          <p:nvPr/>
        </p:nvSpPr>
        <p:spPr>
          <a:xfrm>
            <a:off x="8275320" y="3108960"/>
            <a:ext cx="3063240" cy="1188720"/>
          </a:xfrm>
          <a:prstGeom prst="rect">
            <a:avLst/>
          </a:prstGeom>
          <a:noFill/>
          <a:ln/>
        </p:spPr>
        <p:txBody>
          <a:bodyPr wrap="square" lIns="0" tIns="0" rIns="0" bIns="0" rtlCol="0" anchor="t"/>
          <a:lstStyle/>
          <a:p>
            <a:pPr algn="l" indent="0" marL="0">
              <a:buNone/>
            </a:pPr>
            <a:r>
              <a:rPr lang="en-US" sz="1400" dirty="0">
                <a:solidFill>
                  <a:srgbClr val="15242B"/>
                </a:solidFill>
                <a:latin typeface="Malgun Gothic" pitchFamily="34" charset="0"/>
                <a:ea typeface="Malgun Gothic" pitchFamily="34" charset="-122"/>
                <a:cs typeface="Malgun Gothic" pitchFamily="34" charset="-120"/>
              </a:rPr>
              <a:t>씨앗 사이와 양끝을 점수로 이어 read 전체의 자리를 정한다</a:t>
            </a:r>
            <a:endParaRPr lang="en-US" sz="1400" dirty="0"/>
          </a:p>
        </p:txBody>
      </p:sp>
      <p:sp>
        <p:nvSpPr>
          <p:cNvPr id="25" name="Text 19"/>
          <p:cNvSpPr txBox="1"/>
          <p:nvPr/>
        </p:nvSpPr>
        <p:spPr>
          <a:xfrm>
            <a:off x="8275320" y="4343400"/>
            <a:ext cx="3063240" cy="365760"/>
          </a:xfrm>
          <a:prstGeom prst="rect">
            <a:avLst/>
          </a:prstGeom>
          <a:noFill/>
          <a:ln/>
        </p:spPr>
        <p:txBody>
          <a:bodyPr wrap="square" lIns="0" tIns="0" rIns="0" bIns="0" rtlCol="0" anchor="ctr"/>
          <a:lstStyle/>
          <a:p>
            <a:pPr algn="l" indent="0" marL="0">
              <a:buNone/>
            </a:pPr>
            <a:r>
              <a:rPr lang="en-US" sz="1350" b="1" dirty="0">
                <a:solidFill>
                  <a:srgbClr val="0F2E3D"/>
                </a:solidFill>
                <a:latin typeface="Malgun Gothic" pitchFamily="34" charset="0"/>
                <a:ea typeface="Malgun Gothic" pitchFamily="34" charset="-122"/>
                <a:cs typeface="Malgun Gothic" pitchFamily="34" charset="-120"/>
              </a:rPr>
              <a:t>결과: SAM 파일 (위치·변이 정보)</a:t>
            </a:r>
            <a:endParaRPr lang="en-US" sz="1350" dirty="0"/>
          </a:p>
        </p:txBody>
      </p:sp>
      <p:sp>
        <p:nvSpPr>
          <p:cNvPr id="26" name="Shape 20"/>
          <p:cNvSpPr/>
          <p:nvPr/>
        </p:nvSpPr>
        <p:spPr>
          <a:xfrm>
            <a:off x="914400" y="4800600"/>
            <a:ext cx="3017520" cy="384048"/>
          </a:xfrm>
          <a:prstGeom prst="roundRect">
            <a:avLst>
              <a:gd name="adj" fmla="val 50000"/>
            </a:avLst>
          </a:prstGeom>
          <a:solidFill>
            <a:srgbClr val="0F2E3D"/>
          </a:solidFill>
          <a:ln/>
        </p:spPr>
      </p:sp>
      <p:sp>
        <p:nvSpPr>
          <p:cNvPr id="27" name="Text 21"/>
          <p:cNvSpPr txBox="1"/>
          <p:nvPr/>
        </p:nvSpPr>
        <p:spPr>
          <a:xfrm>
            <a:off x="914400" y="4800600"/>
            <a:ext cx="3017520" cy="384048"/>
          </a:xfrm>
          <a:prstGeom prst="rect">
            <a:avLst/>
          </a:prstGeom>
          <a:noFill/>
          <a:ln/>
        </p:spPr>
        <p:txBody>
          <a:bodyPr wrap="square" lIns="0" tIns="0" rIns="0" bIns="0" rtlCol="0" anchor="ctr"/>
          <a:lstStyle/>
          <a:p>
            <a:pPr algn="ctr" indent="0" marL="0">
              <a:buNone/>
            </a:pPr>
            <a:r>
              <a:rPr lang="en-US" sz="1300" b="1" dirty="0">
                <a:solidFill>
                  <a:srgbClr val="1FC79B"/>
                </a:solidFill>
                <a:latin typeface="Consolas" pitchFamily="34" charset="0"/>
                <a:ea typeface="Consolas" pitchFamily="34" charset="-122"/>
                <a:cs typeface="Consolas" pitchFamily="34" charset="-120"/>
              </a:rPr>
              <a:t>bwa index ref.fa</a:t>
            </a:r>
            <a:endParaRPr lang="en-US" sz="1300" dirty="0"/>
          </a:p>
        </p:txBody>
      </p:sp>
      <p:sp>
        <p:nvSpPr>
          <p:cNvPr id="28" name="Shape 22"/>
          <p:cNvSpPr/>
          <p:nvPr/>
        </p:nvSpPr>
        <p:spPr>
          <a:xfrm>
            <a:off x="4617720" y="4800600"/>
            <a:ext cx="6675120" cy="384048"/>
          </a:xfrm>
          <a:prstGeom prst="roundRect">
            <a:avLst>
              <a:gd name="adj" fmla="val 50000"/>
            </a:avLst>
          </a:prstGeom>
          <a:solidFill>
            <a:srgbClr val="0F2E3D"/>
          </a:solidFill>
          <a:ln/>
        </p:spPr>
      </p:sp>
      <p:sp>
        <p:nvSpPr>
          <p:cNvPr id="29" name="Text 23"/>
          <p:cNvSpPr txBox="1"/>
          <p:nvPr/>
        </p:nvSpPr>
        <p:spPr>
          <a:xfrm>
            <a:off x="4617720" y="4800600"/>
            <a:ext cx="6675120" cy="384048"/>
          </a:xfrm>
          <a:prstGeom prst="rect">
            <a:avLst/>
          </a:prstGeom>
          <a:noFill/>
          <a:ln/>
        </p:spPr>
        <p:txBody>
          <a:bodyPr wrap="square" lIns="0" tIns="0" rIns="0" bIns="0" rtlCol="0" anchor="ctr"/>
          <a:lstStyle/>
          <a:p>
            <a:pPr algn="ctr" indent="0" marL="0">
              <a:buNone/>
            </a:pPr>
            <a:r>
              <a:rPr lang="en-US" sz="1300" b="1" dirty="0">
                <a:solidFill>
                  <a:srgbClr val="1FC79B"/>
                </a:solidFill>
                <a:latin typeface="Consolas" pitchFamily="34" charset="0"/>
                <a:ea typeface="Consolas" pitchFamily="34" charset="-122"/>
                <a:cs typeface="Consolas" pitchFamily="34" charset="-120"/>
              </a:rPr>
              <a:t>bwa mem ref.fa reads.fastq  (②+③)</a:t>
            </a:r>
            <a:endParaRPr lang="en-US" sz="1300" dirty="0"/>
          </a:p>
        </p:txBody>
      </p:sp>
      <p:sp>
        <p:nvSpPr>
          <p:cNvPr id="30" name="Shape 24"/>
          <p:cNvSpPr/>
          <p:nvPr/>
        </p:nvSpPr>
        <p:spPr>
          <a:xfrm>
            <a:off x="685800" y="5596128"/>
            <a:ext cx="10835640" cy="621792"/>
          </a:xfrm>
          <a:prstGeom prst="roundRect">
            <a:avLst>
              <a:gd name="adj" fmla="val 13235"/>
            </a:avLst>
          </a:prstGeom>
          <a:solidFill>
            <a:srgbClr val="0F2E3D"/>
          </a:solidFill>
          <a:ln w="12700">
            <a:solidFill>
              <a:srgbClr val="0F2E3D"/>
            </a:solidFill>
            <a:prstDash val="solid"/>
          </a:ln>
          <a:effectLst>
            <a:outerShdw sx="100000" sy="100000" kx="0" ky="0" algn="bl" rotWithShape="0" blurRad="88900" dist="38100" dir="5400000">
              <a:srgbClr val="9AAEB3">
                <a:alpha val="28000"/>
              </a:srgbClr>
            </a:outerShdw>
          </a:effectLst>
        </p:spPr>
      </p:sp>
      <p:sp>
        <p:nvSpPr>
          <p:cNvPr id="31" name="Text 25"/>
          <p:cNvSpPr txBox="1"/>
          <p:nvPr/>
        </p:nvSpPr>
        <p:spPr>
          <a:xfrm>
            <a:off x="960120" y="5596128"/>
            <a:ext cx="10332720" cy="621792"/>
          </a:xfrm>
          <a:prstGeom prst="rect">
            <a:avLst/>
          </a:prstGeom>
          <a:noFill/>
          <a:ln/>
        </p:spPr>
        <p:txBody>
          <a:bodyPr wrap="square" lIns="0" tIns="0" rIns="0" bIns="0" rtlCol="0" anchor="ctr"/>
          <a:lstStyle/>
          <a:p>
            <a:pPr algn="l" indent="0" marL="0">
              <a:buNone/>
            </a:pPr>
            <a:r>
              <a:rPr lang="en-US" sz="1550" b="1" dirty="0">
                <a:solidFill>
                  <a:srgbClr val="1FC79B"/>
                </a:solidFill>
                <a:latin typeface="Malgun Gothic" pitchFamily="34" charset="0"/>
                <a:ea typeface="Malgun Gothic" pitchFamily="34" charset="-122"/>
                <a:cs typeface="Malgun Gothic" pitchFamily="34" charset="-120"/>
              </a:rPr>
              <a:t>실습1B Part B의 두 줄이 바로 이것 </a:t>
            </a:r>
            <a:pPr algn="l" indent="0" marL="0">
              <a:buNone/>
            </a:pPr>
            <a:r>
              <a:rPr lang="en-US" sz="1550" dirty="0">
                <a:solidFill>
                  <a:srgbClr val="FFFFFF"/>
                </a:solidFill>
                <a:latin typeface="Malgun Gothic" pitchFamily="34" charset="0"/>
                <a:ea typeface="Malgun Gothic" pitchFamily="34" charset="-122"/>
                <a:cs typeface="Malgun Gothic" pitchFamily="34" charset="-120"/>
              </a:rPr>
              <a:t>— bwa index로 색인, bwa mem으로 read 600개 정렬</a:t>
            </a:r>
            <a:endParaRPr lang="en-US" sz="1550" dirty="0"/>
          </a:p>
        </p:txBody>
      </p:sp>
      <p:sp>
        <p:nvSpPr>
          <p:cNvPr id="32" name="Text 26"/>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33" name="Text 27"/>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2E3D"/>
        </a:solidFill>
      </p:bgPr>
    </p:bg>
    <p:spTree>
      <p:nvGrpSpPr>
        <p:cNvPr id="1" name=""/>
        <p:cNvGrpSpPr/>
        <p:nvPr/>
      </p:nvGrpSpPr>
      <p:grpSpPr>
        <a:xfrm>
          <a:off x="0" y="0"/>
          <a:ext cx="0" cy="0"/>
          <a:chOff x="0" y="0"/>
          <a:chExt cx="0" cy="0"/>
        </a:xfrm>
      </p:grpSpPr>
      <p:sp>
        <p:nvSpPr>
          <p:cNvPr id="2" name="Shape 0"/>
          <p:cNvSpPr/>
          <p:nvPr/>
        </p:nvSpPr>
        <p:spPr>
          <a:xfrm>
            <a:off x="9692640" y="-1280160"/>
            <a:ext cx="3840480" cy="3840480"/>
          </a:xfrm>
          <a:prstGeom prst="ellipse">
            <a:avLst/>
          </a:prstGeom>
          <a:solidFill>
            <a:srgbClr val="17414F"/>
          </a:solidFill>
          <a:ln/>
        </p:spPr>
      </p:sp>
      <p:sp>
        <p:nvSpPr>
          <p:cNvPr id="3" name="Text 1"/>
          <p:cNvSpPr txBox="1"/>
          <p:nvPr/>
        </p:nvSpPr>
        <p:spPr>
          <a:xfrm>
            <a:off x="685800" y="502920"/>
            <a:ext cx="7315200" cy="320040"/>
          </a:xfrm>
          <a:prstGeom prst="rect">
            <a:avLst/>
          </a:prstGeom>
          <a:noFill/>
          <a:ln/>
        </p:spPr>
        <p:txBody>
          <a:bodyPr wrap="square" lIns="0" tIns="0" rIns="0" bIns="0" rtlCol="0" anchor="ctr"/>
          <a:lstStyle/>
          <a:p>
            <a:pPr algn="l" indent="0" marL="0">
              <a:buNone/>
            </a:pPr>
            <a:r>
              <a:rPr lang="en-US" sz="1300" b="1" dirty="0">
                <a:solidFill>
                  <a:srgbClr val="1FC79B"/>
                </a:solidFill>
                <a:latin typeface="Malgun Gothic" pitchFamily="34" charset="0"/>
                <a:ea typeface="Malgun Gothic" pitchFamily="34" charset="-122"/>
                <a:cs typeface="Malgun Gothic" pitchFamily="34" charset="-120"/>
              </a:rPr>
              <a:t>정리</a:t>
            </a:r>
            <a:endParaRPr lang="en-US" sz="1300" dirty="0"/>
          </a:p>
        </p:txBody>
      </p:sp>
      <p:sp>
        <p:nvSpPr>
          <p:cNvPr id="4" name="Text 2"/>
          <p:cNvSpPr txBox="1"/>
          <p:nvPr/>
        </p:nvSpPr>
        <p:spPr>
          <a:xfrm>
            <a:off x="658368" y="822960"/>
            <a:ext cx="10058400" cy="685800"/>
          </a:xfrm>
          <a:prstGeom prst="rect">
            <a:avLst/>
          </a:prstGeom>
          <a:noFill/>
          <a:ln/>
        </p:spPr>
        <p:txBody>
          <a:bodyPr wrap="square" lIns="0" tIns="0" rIns="0" bIns="0" rtlCol="0" anchor="ctr"/>
          <a:lstStyle/>
          <a:p>
            <a:pPr algn="l" indent="0" marL="0">
              <a:buNone/>
            </a:pPr>
            <a:r>
              <a:rPr lang="en-US" sz="3000" b="1" dirty="0">
                <a:solidFill>
                  <a:srgbClr val="FFFFFF"/>
                </a:solidFill>
                <a:latin typeface="Malgun Gothic" pitchFamily="34" charset="0"/>
                <a:ea typeface="Malgun Gothic" pitchFamily="34" charset="-122"/>
                <a:cs typeface="Malgun Gothic" pitchFamily="34" charset="-120"/>
              </a:rPr>
              <a:t>BWA를 세 문장으로</a:t>
            </a:r>
            <a:endParaRPr lang="en-US" sz="3000" dirty="0"/>
          </a:p>
        </p:txBody>
      </p:sp>
      <p:sp>
        <p:nvSpPr>
          <p:cNvPr id="5" name="Shape 3"/>
          <p:cNvSpPr/>
          <p:nvPr/>
        </p:nvSpPr>
        <p:spPr>
          <a:xfrm>
            <a:off x="731520" y="1828800"/>
            <a:ext cx="566928" cy="566928"/>
          </a:xfrm>
          <a:prstGeom prst="ellipse">
            <a:avLst/>
          </a:prstGeom>
          <a:solidFill>
            <a:srgbClr val="127E86"/>
          </a:solidFill>
          <a:ln/>
        </p:spPr>
      </p:sp>
      <p:sp>
        <p:nvSpPr>
          <p:cNvPr id="6" name="Text 4"/>
          <p:cNvSpPr txBox="1"/>
          <p:nvPr/>
        </p:nvSpPr>
        <p:spPr>
          <a:xfrm>
            <a:off x="731520" y="18288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Malgun Gothic" pitchFamily="34" charset="0"/>
                <a:ea typeface="Malgun Gothic" pitchFamily="34" charset="-122"/>
                <a:cs typeface="Malgun Gothic" pitchFamily="34" charset="-120"/>
              </a:rPr>
              <a:t>1</a:t>
            </a:r>
            <a:endParaRPr lang="en-US" sz="2000" dirty="0"/>
          </a:p>
        </p:txBody>
      </p:sp>
      <p:sp>
        <p:nvSpPr>
          <p:cNvPr id="7" name="Text 5"/>
          <p:cNvSpPr txBox="1"/>
          <p:nvPr/>
        </p:nvSpPr>
        <p:spPr>
          <a:xfrm>
            <a:off x="1508760" y="1783080"/>
            <a:ext cx="4572000" cy="411480"/>
          </a:xfrm>
          <a:prstGeom prst="rect">
            <a:avLst/>
          </a:prstGeom>
          <a:noFill/>
          <a:ln/>
        </p:spPr>
        <p:txBody>
          <a:bodyPr wrap="square" lIns="0" tIns="0" rIns="0" bIns="0" rtlCol="0" anchor="ctr"/>
          <a:lstStyle/>
          <a:p>
            <a:pPr algn="l" indent="0" marL="0">
              <a:buNone/>
            </a:pPr>
            <a:r>
              <a:rPr lang="en-US" sz="1900" b="1" dirty="0">
                <a:solidFill>
                  <a:srgbClr val="1FC79B"/>
                </a:solidFill>
                <a:latin typeface="Malgun Gothic" pitchFamily="34" charset="0"/>
                <a:ea typeface="Malgun Gothic" pitchFamily="34" charset="-122"/>
                <a:cs typeface="Malgun Gothic" pitchFamily="34" charset="-120"/>
              </a:rPr>
              <a:t>꼬리</a:t>
            </a:r>
            <a:endParaRPr lang="en-US" sz="1900" dirty="0"/>
          </a:p>
        </p:txBody>
      </p:sp>
      <p:sp>
        <p:nvSpPr>
          <p:cNvPr id="8" name="Text 6"/>
          <p:cNvSpPr txBox="1"/>
          <p:nvPr/>
        </p:nvSpPr>
        <p:spPr>
          <a:xfrm>
            <a:off x="1508760" y="2221992"/>
            <a:ext cx="4846320" cy="731520"/>
          </a:xfrm>
          <a:prstGeom prst="rect">
            <a:avLst/>
          </a:prstGeom>
          <a:noFill/>
          <a:ln/>
        </p:spPr>
        <p:txBody>
          <a:bodyPr wrap="square" lIns="0" tIns="0" rIns="0" bIns="0" rtlCol="0" anchor="t"/>
          <a:lstStyle/>
          <a:p>
            <a:pPr algn="l" indent="0" marL="0">
              <a:buNone/>
            </a:pPr>
            <a:r>
              <a:rPr lang="en-US" sz="1500" dirty="0">
                <a:solidFill>
                  <a:srgbClr val="FFFFFF"/>
                </a:solidFill>
                <a:latin typeface="Malgun Gothic" pitchFamily="34" charset="0"/>
                <a:ea typeface="Malgun Gothic" pitchFamily="34" charset="-122"/>
                <a:cs typeface="Malgun Gothic" pitchFamily="34" charset="-120"/>
              </a:rPr>
              <a:t>찾고 싶은 서열은 어떤 꼬리의 머리에 있다</a:t>
            </a:r>
            <a:endParaRPr lang="en-US" sz="1500" dirty="0"/>
          </a:p>
        </p:txBody>
      </p:sp>
      <p:sp>
        <p:nvSpPr>
          <p:cNvPr id="9" name="Shape 7"/>
          <p:cNvSpPr/>
          <p:nvPr/>
        </p:nvSpPr>
        <p:spPr>
          <a:xfrm>
            <a:off x="731520" y="3108960"/>
            <a:ext cx="566928" cy="566928"/>
          </a:xfrm>
          <a:prstGeom prst="ellipse">
            <a:avLst/>
          </a:prstGeom>
          <a:solidFill>
            <a:srgbClr val="127E86"/>
          </a:solidFill>
          <a:ln/>
        </p:spPr>
      </p:sp>
      <p:sp>
        <p:nvSpPr>
          <p:cNvPr id="10" name="Text 8"/>
          <p:cNvSpPr txBox="1"/>
          <p:nvPr/>
        </p:nvSpPr>
        <p:spPr>
          <a:xfrm>
            <a:off x="731520" y="310896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Malgun Gothic" pitchFamily="34" charset="0"/>
                <a:ea typeface="Malgun Gothic" pitchFamily="34" charset="-122"/>
                <a:cs typeface="Malgun Gothic" pitchFamily="34" charset="-120"/>
              </a:rPr>
              <a:t>2</a:t>
            </a:r>
            <a:endParaRPr lang="en-US" sz="2000" dirty="0"/>
          </a:p>
        </p:txBody>
      </p:sp>
      <p:sp>
        <p:nvSpPr>
          <p:cNvPr id="11" name="Text 9"/>
          <p:cNvSpPr txBox="1"/>
          <p:nvPr/>
        </p:nvSpPr>
        <p:spPr>
          <a:xfrm>
            <a:off x="1508760" y="3063240"/>
            <a:ext cx="4572000" cy="411480"/>
          </a:xfrm>
          <a:prstGeom prst="rect">
            <a:avLst/>
          </a:prstGeom>
          <a:noFill/>
          <a:ln/>
        </p:spPr>
        <p:txBody>
          <a:bodyPr wrap="square" lIns="0" tIns="0" rIns="0" bIns="0" rtlCol="0" anchor="ctr"/>
          <a:lstStyle/>
          <a:p>
            <a:pPr algn="l" indent="0" marL="0">
              <a:buNone/>
            </a:pPr>
            <a:r>
              <a:rPr lang="en-US" sz="1900" b="1" dirty="0">
                <a:solidFill>
                  <a:srgbClr val="1FC79B"/>
                </a:solidFill>
                <a:latin typeface="Malgun Gothic" pitchFamily="34" charset="0"/>
                <a:ea typeface="Malgun Gothic" pitchFamily="34" charset="-122"/>
                <a:cs typeface="Malgun Gothic" pitchFamily="34" charset="-120"/>
              </a:rPr>
              <a:t>사전순</a:t>
            </a:r>
            <a:endParaRPr lang="en-US" sz="1900" dirty="0"/>
          </a:p>
        </p:txBody>
      </p:sp>
      <p:sp>
        <p:nvSpPr>
          <p:cNvPr id="12" name="Text 10"/>
          <p:cNvSpPr txBox="1"/>
          <p:nvPr/>
        </p:nvSpPr>
        <p:spPr>
          <a:xfrm>
            <a:off x="1508760" y="3502152"/>
            <a:ext cx="4846320" cy="731520"/>
          </a:xfrm>
          <a:prstGeom prst="rect">
            <a:avLst/>
          </a:prstGeom>
          <a:noFill/>
          <a:ln/>
        </p:spPr>
        <p:txBody>
          <a:bodyPr wrap="square" lIns="0" tIns="0" rIns="0" bIns="0" rtlCol="0" anchor="t"/>
          <a:lstStyle/>
          <a:p>
            <a:pPr algn="l" indent="0" marL="0">
              <a:buNone/>
            </a:pPr>
            <a:r>
              <a:rPr lang="en-US" sz="1500" dirty="0">
                <a:solidFill>
                  <a:srgbClr val="FFFFFF"/>
                </a:solidFill>
                <a:latin typeface="Malgun Gothic" pitchFamily="34" charset="0"/>
                <a:ea typeface="Malgun Gothic" pitchFamily="34" charset="-122"/>
                <a:cs typeface="Malgun Gothic" pitchFamily="34" charset="-120"/>
              </a:rPr>
              <a:t>꼬리를 줄 세우면 같은 머리끼리 모여 바로 찾는다</a:t>
            </a:r>
            <a:endParaRPr lang="en-US" sz="1500" dirty="0"/>
          </a:p>
        </p:txBody>
      </p:sp>
      <p:sp>
        <p:nvSpPr>
          <p:cNvPr id="13" name="Shape 11"/>
          <p:cNvSpPr/>
          <p:nvPr/>
        </p:nvSpPr>
        <p:spPr>
          <a:xfrm>
            <a:off x="731520" y="4389120"/>
            <a:ext cx="566928" cy="566928"/>
          </a:xfrm>
          <a:prstGeom prst="ellipse">
            <a:avLst/>
          </a:prstGeom>
          <a:solidFill>
            <a:srgbClr val="127E86"/>
          </a:solidFill>
          <a:ln/>
        </p:spPr>
      </p:sp>
      <p:sp>
        <p:nvSpPr>
          <p:cNvPr id="14" name="Text 12"/>
          <p:cNvSpPr txBox="1"/>
          <p:nvPr/>
        </p:nvSpPr>
        <p:spPr>
          <a:xfrm>
            <a:off x="731520" y="438912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Malgun Gothic" pitchFamily="34" charset="0"/>
                <a:ea typeface="Malgun Gothic" pitchFamily="34" charset="-122"/>
                <a:cs typeface="Malgun Gothic" pitchFamily="34" charset="-120"/>
              </a:rPr>
              <a:t>3</a:t>
            </a:r>
            <a:endParaRPr lang="en-US" sz="2000" dirty="0"/>
          </a:p>
        </p:txBody>
      </p:sp>
      <p:sp>
        <p:nvSpPr>
          <p:cNvPr id="15" name="Text 13"/>
          <p:cNvSpPr txBox="1"/>
          <p:nvPr/>
        </p:nvSpPr>
        <p:spPr>
          <a:xfrm>
            <a:off x="1508760" y="4343400"/>
            <a:ext cx="4572000" cy="411480"/>
          </a:xfrm>
          <a:prstGeom prst="rect">
            <a:avLst/>
          </a:prstGeom>
          <a:noFill/>
          <a:ln/>
        </p:spPr>
        <p:txBody>
          <a:bodyPr wrap="square" lIns="0" tIns="0" rIns="0" bIns="0" rtlCol="0" anchor="ctr"/>
          <a:lstStyle/>
          <a:p>
            <a:pPr algn="l" indent="0" marL="0">
              <a:buNone/>
            </a:pPr>
            <a:r>
              <a:rPr lang="en-US" sz="1900" b="1" dirty="0">
                <a:solidFill>
                  <a:srgbClr val="1FC79B"/>
                </a:solidFill>
                <a:latin typeface="Malgun Gothic" pitchFamily="34" charset="0"/>
                <a:ea typeface="Malgun Gothic" pitchFamily="34" charset="-122"/>
                <a:cs typeface="Malgun Gothic" pitchFamily="34" charset="-120"/>
              </a:rPr>
              <a:t>앞 글자</a:t>
            </a:r>
            <a:endParaRPr lang="en-US" sz="1900" dirty="0"/>
          </a:p>
        </p:txBody>
      </p:sp>
      <p:sp>
        <p:nvSpPr>
          <p:cNvPr id="16" name="Text 14"/>
          <p:cNvSpPr txBox="1"/>
          <p:nvPr/>
        </p:nvSpPr>
        <p:spPr>
          <a:xfrm>
            <a:off x="1508760" y="4782312"/>
            <a:ext cx="4846320" cy="731520"/>
          </a:xfrm>
          <a:prstGeom prst="rect">
            <a:avLst/>
          </a:prstGeom>
          <a:noFill/>
          <a:ln/>
        </p:spPr>
        <p:txBody>
          <a:bodyPr wrap="square" lIns="0" tIns="0" rIns="0" bIns="0" rtlCol="0" anchor="t"/>
          <a:lstStyle/>
          <a:p>
            <a:pPr algn="l" indent="0" marL="0">
              <a:buNone/>
            </a:pPr>
            <a:r>
              <a:rPr lang="en-US" sz="1500" dirty="0">
                <a:solidFill>
                  <a:srgbClr val="FFFFFF"/>
                </a:solidFill>
                <a:latin typeface="Malgun Gothic" pitchFamily="34" charset="0"/>
                <a:ea typeface="Malgun Gothic" pitchFamily="34" charset="-122"/>
                <a:cs typeface="Malgun Gothic" pitchFamily="34" charset="-120"/>
              </a:rPr>
              <a:t>꼬리 대신 앞 글자 한 줄(BWT)만 저장해도 뒤에서부터 따라가며 찾는다</a:t>
            </a:r>
            <a:endParaRPr lang="en-US" sz="1500" dirty="0"/>
          </a:p>
        </p:txBody>
      </p:sp>
      <p:sp>
        <p:nvSpPr>
          <p:cNvPr id="17" name="Shape 15"/>
          <p:cNvSpPr/>
          <p:nvPr/>
        </p:nvSpPr>
        <p:spPr>
          <a:xfrm>
            <a:off x="6720840" y="1737360"/>
            <a:ext cx="4800600" cy="3657600"/>
          </a:xfrm>
          <a:prstGeom prst="roundRect">
            <a:avLst>
              <a:gd name="adj" fmla="val 2250"/>
            </a:avLst>
          </a:prstGeom>
          <a:solidFill>
            <a:srgbClr val="17414F"/>
          </a:solidFill>
          <a:ln w="12700">
            <a:solidFill>
              <a:srgbClr val="127E86"/>
            </a:solidFill>
            <a:prstDash val="solid"/>
          </a:ln>
          <a:effectLst>
            <a:outerShdw sx="100000" sy="100000" kx="0" ky="0" algn="bl" rotWithShape="0" blurRad="88900" dist="38100" dir="5400000">
              <a:srgbClr val="9AAEB3">
                <a:alpha val="28000"/>
              </a:srgbClr>
            </a:outerShdw>
          </a:effectLst>
        </p:spPr>
      </p:sp>
      <p:sp>
        <p:nvSpPr>
          <p:cNvPr id="18" name="Text 16"/>
          <p:cNvSpPr txBox="1"/>
          <p:nvPr/>
        </p:nvSpPr>
        <p:spPr>
          <a:xfrm>
            <a:off x="6949440" y="1874520"/>
            <a:ext cx="4389120" cy="365760"/>
          </a:xfrm>
          <a:prstGeom prst="rect">
            <a:avLst/>
          </a:prstGeom>
          <a:noFill/>
          <a:ln/>
        </p:spPr>
        <p:txBody>
          <a:bodyPr wrap="square" lIns="0" tIns="0" rIns="0" bIns="0" rtlCol="0" anchor="ctr"/>
          <a:lstStyle/>
          <a:p>
            <a:pPr algn="l" indent="0" marL="0">
              <a:buNone/>
            </a:pPr>
            <a:r>
              <a:rPr lang="en-US" sz="1500" b="1" dirty="0">
                <a:solidFill>
                  <a:srgbClr val="1FC79B"/>
                </a:solidFill>
                <a:latin typeface="Malgun Gothic" pitchFamily="34" charset="0"/>
                <a:ea typeface="Malgun Gothic" pitchFamily="34" charset="-122"/>
                <a:cs typeface="Malgun Gothic" pitchFamily="34" charset="-120"/>
              </a:rPr>
              <a:t>실습1B 정렬기 vs BWA</a:t>
            </a:r>
            <a:endParaRPr lang="en-US" sz="1500" dirty="0"/>
          </a:p>
        </p:txBody>
      </p:sp>
      <p:sp>
        <p:nvSpPr>
          <p:cNvPr id="19" name="Text 17"/>
          <p:cNvSpPr txBox="1"/>
          <p:nvPr/>
        </p:nvSpPr>
        <p:spPr>
          <a:xfrm>
            <a:off x="6949440" y="2377440"/>
            <a:ext cx="4389120" cy="320040"/>
          </a:xfrm>
          <a:prstGeom prst="rect">
            <a:avLst/>
          </a:prstGeom>
          <a:noFill/>
          <a:ln/>
        </p:spPr>
        <p:txBody>
          <a:bodyPr wrap="square" lIns="0" tIns="0" rIns="0" bIns="0" rtlCol="0" anchor="ctr"/>
          <a:lstStyle/>
          <a:p>
            <a:pPr algn="l" indent="0" marL="0">
              <a:buNone/>
            </a:pPr>
            <a:r>
              <a:rPr lang="en-US" sz="1300" b="1" dirty="0">
                <a:solidFill>
                  <a:srgbClr val="AFC6CC"/>
                </a:solidFill>
                <a:latin typeface="Malgun Gothic" pitchFamily="34" charset="0"/>
                <a:ea typeface="Malgun Gothic" pitchFamily="34" charset="-122"/>
                <a:cs typeface="Malgun Gothic" pitchFamily="34" charset="-120"/>
              </a:rPr>
              <a:t>색인</a:t>
            </a:r>
            <a:endParaRPr lang="en-US" sz="1300" dirty="0"/>
          </a:p>
        </p:txBody>
      </p:sp>
      <p:sp>
        <p:nvSpPr>
          <p:cNvPr id="20" name="Text 18"/>
          <p:cNvSpPr txBox="1"/>
          <p:nvPr/>
        </p:nvSpPr>
        <p:spPr>
          <a:xfrm>
            <a:off x="6949440" y="2706624"/>
            <a:ext cx="2103120" cy="411480"/>
          </a:xfrm>
          <a:prstGeom prst="rect">
            <a:avLst/>
          </a:prstGeom>
          <a:noFill/>
          <a:ln/>
        </p:spPr>
        <p:txBody>
          <a:bodyPr wrap="square" lIns="0" tIns="0" rIns="0" bIns="0" rtlCol="0" anchor="ctr"/>
          <a:lstStyle/>
          <a:p>
            <a:pPr algn="l" indent="0" marL="0">
              <a:buNone/>
            </a:pPr>
            <a:r>
              <a:rPr lang="en-US" sz="1450" dirty="0">
                <a:solidFill>
                  <a:srgbClr val="FFFFFF"/>
                </a:solidFill>
                <a:latin typeface="Malgun Gothic" pitchFamily="34" charset="0"/>
                <a:ea typeface="Malgun Gothic" pitchFamily="34" charset="-122"/>
                <a:cs typeface="Malgun Gothic" pitchFamily="34" charset="-120"/>
              </a:rPr>
              <a:t>20글자 조각 사전</a:t>
            </a:r>
            <a:endParaRPr lang="en-US" sz="1450" dirty="0"/>
          </a:p>
        </p:txBody>
      </p:sp>
      <p:sp>
        <p:nvSpPr>
          <p:cNvPr id="21" name="Text 19"/>
          <p:cNvSpPr txBox="1"/>
          <p:nvPr/>
        </p:nvSpPr>
        <p:spPr>
          <a:xfrm>
            <a:off x="9006840" y="2706624"/>
            <a:ext cx="365760" cy="411480"/>
          </a:xfrm>
          <a:prstGeom prst="rect">
            <a:avLst/>
          </a:prstGeom>
          <a:noFill/>
          <a:ln/>
        </p:spPr>
        <p:txBody>
          <a:bodyPr wrap="square" lIns="0" tIns="0" rIns="0" bIns="0" rtlCol="0" anchor="ctr"/>
          <a:lstStyle/>
          <a:p>
            <a:pPr algn="ctr" indent="0" marL="0">
              <a:buNone/>
            </a:pPr>
            <a:r>
              <a:rPr lang="en-US" sz="1450" b="1" dirty="0">
                <a:solidFill>
                  <a:srgbClr val="F2B441"/>
                </a:solidFill>
                <a:latin typeface="Malgun Gothic" pitchFamily="34" charset="0"/>
                <a:ea typeface="Malgun Gothic" pitchFamily="34" charset="-122"/>
                <a:cs typeface="Malgun Gothic" pitchFamily="34" charset="-120"/>
              </a:rPr>
              <a:t>→</a:t>
            </a:r>
            <a:endParaRPr lang="en-US" sz="1450" dirty="0"/>
          </a:p>
        </p:txBody>
      </p:sp>
      <p:sp>
        <p:nvSpPr>
          <p:cNvPr id="22" name="Text 20"/>
          <p:cNvSpPr txBox="1"/>
          <p:nvPr/>
        </p:nvSpPr>
        <p:spPr>
          <a:xfrm>
            <a:off x="9418320" y="2706624"/>
            <a:ext cx="2011680" cy="411480"/>
          </a:xfrm>
          <a:prstGeom prst="rect">
            <a:avLst/>
          </a:prstGeom>
          <a:noFill/>
          <a:ln/>
        </p:spPr>
        <p:txBody>
          <a:bodyPr wrap="square" lIns="0" tIns="0" rIns="0" bIns="0" rtlCol="0" anchor="ctr"/>
          <a:lstStyle/>
          <a:p>
            <a:pPr algn="l" indent="0" marL="0">
              <a:buNone/>
            </a:pPr>
            <a:r>
              <a:rPr lang="en-US" sz="1450" b="1" dirty="0">
                <a:solidFill>
                  <a:srgbClr val="1FC79B"/>
                </a:solidFill>
                <a:latin typeface="Malgun Gothic" pitchFamily="34" charset="0"/>
                <a:ea typeface="Malgun Gothic" pitchFamily="34" charset="-122"/>
                <a:cs typeface="Malgun Gothic" pitchFamily="34" charset="-120"/>
              </a:rPr>
              <a:t>꼬리의 앞 글자 한 줄</a:t>
            </a:r>
            <a:endParaRPr lang="en-US" sz="1450" dirty="0"/>
          </a:p>
        </p:txBody>
      </p:sp>
      <p:sp>
        <p:nvSpPr>
          <p:cNvPr id="23" name="Text 21"/>
          <p:cNvSpPr txBox="1"/>
          <p:nvPr/>
        </p:nvSpPr>
        <p:spPr>
          <a:xfrm>
            <a:off x="6949440" y="3291840"/>
            <a:ext cx="4389120" cy="320040"/>
          </a:xfrm>
          <a:prstGeom prst="rect">
            <a:avLst/>
          </a:prstGeom>
          <a:noFill/>
          <a:ln/>
        </p:spPr>
        <p:txBody>
          <a:bodyPr wrap="square" lIns="0" tIns="0" rIns="0" bIns="0" rtlCol="0" anchor="ctr"/>
          <a:lstStyle/>
          <a:p>
            <a:pPr algn="l" indent="0" marL="0">
              <a:buNone/>
            </a:pPr>
            <a:r>
              <a:rPr lang="en-US" sz="1300" b="1" dirty="0">
                <a:solidFill>
                  <a:srgbClr val="AFC6CC"/>
                </a:solidFill>
                <a:latin typeface="Malgun Gothic" pitchFamily="34" charset="0"/>
                <a:ea typeface="Malgun Gothic" pitchFamily="34" charset="-122"/>
                <a:cs typeface="Malgun Gothic" pitchFamily="34" charset="-120"/>
              </a:rPr>
              <a:t>찾는 길이</a:t>
            </a:r>
            <a:endParaRPr lang="en-US" sz="1300" dirty="0"/>
          </a:p>
        </p:txBody>
      </p:sp>
      <p:sp>
        <p:nvSpPr>
          <p:cNvPr id="24" name="Text 22"/>
          <p:cNvSpPr txBox="1"/>
          <p:nvPr/>
        </p:nvSpPr>
        <p:spPr>
          <a:xfrm>
            <a:off x="6949440" y="3621024"/>
            <a:ext cx="2103120" cy="411480"/>
          </a:xfrm>
          <a:prstGeom prst="rect">
            <a:avLst/>
          </a:prstGeom>
          <a:noFill/>
          <a:ln/>
        </p:spPr>
        <p:txBody>
          <a:bodyPr wrap="square" lIns="0" tIns="0" rIns="0" bIns="0" rtlCol="0" anchor="ctr"/>
          <a:lstStyle/>
          <a:p>
            <a:pPr algn="l" indent="0" marL="0">
              <a:buNone/>
            </a:pPr>
            <a:r>
              <a:rPr lang="en-US" sz="1450" dirty="0">
                <a:solidFill>
                  <a:srgbClr val="FFFFFF"/>
                </a:solidFill>
                <a:latin typeface="Malgun Gothic" pitchFamily="34" charset="0"/>
                <a:ea typeface="Malgun Gothic" pitchFamily="34" charset="-122"/>
                <a:cs typeface="Malgun Gothic" pitchFamily="34" charset="-120"/>
              </a:rPr>
              <a:t>20글자 고정</a:t>
            </a:r>
            <a:endParaRPr lang="en-US" sz="1450" dirty="0"/>
          </a:p>
        </p:txBody>
      </p:sp>
      <p:sp>
        <p:nvSpPr>
          <p:cNvPr id="25" name="Text 23"/>
          <p:cNvSpPr txBox="1"/>
          <p:nvPr/>
        </p:nvSpPr>
        <p:spPr>
          <a:xfrm>
            <a:off x="9006840" y="3621024"/>
            <a:ext cx="365760" cy="411480"/>
          </a:xfrm>
          <a:prstGeom prst="rect">
            <a:avLst/>
          </a:prstGeom>
          <a:noFill/>
          <a:ln/>
        </p:spPr>
        <p:txBody>
          <a:bodyPr wrap="square" lIns="0" tIns="0" rIns="0" bIns="0" rtlCol="0" anchor="ctr"/>
          <a:lstStyle/>
          <a:p>
            <a:pPr algn="ctr" indent="0" marL="0">
              <a:buNone/>
            </a:pPr>
            <a:r>
              <a:rPr lang="en-US" sz="1450" b="1" dirty="0">
                <a:solidFill>
                  <a:srgbClr val="F2B441"/>
                </a:solidFill>
                <a:latin typeface="Malgun Gothic" pitchFamily="34" charset="0"/>
                <a:ea typeface="Malgun Gothic" pitchFamily="34" charset="-122"/>
                <a:cs typeface="Malgun Gothic" pitchFamily="34" charset="-120"/>
              </a:rPr>
              <a:t>→</a:t>
            </a:r>
            <a:endParaRPr lang="en-US" sz="1450" dirty="0"/>
          </a:p>
        </p:txBody>
      </p:sp>
      <p:sp>
        <p:nvSpPr>
          <p:cNvPr id="26" name="Text 24"/>
          <p:cNvSpPr txBox="1"/>
          <p:nvPr/>
        </p:nvSpPr>
        <p:spPr>
          <a:xfrm>
            <a:off x="9418320" y="3621024"/>
            <a:ext cx="2011680" cy="411480"/>
          </a:xfrm>
          <a:prstGeom prst="rect">
            <a:avLst/>
          </a:prstGeom>
          <a:noFill/>
          <a:ln/>
        </p:spPr>
        <p:txBody>
          <a:bodyPr wrap="square" lIns="0" tIns="0" rIns="0" bIns="0" rtlCol="0" anchor="ctr"/>
          <a:lstStyle/>
          <a:p>
            <a:pPr algn="l" indent="0" marL="0">
              <a:buNone/>
            </a:pPr>
            <a:r>
              <a:rPr lang="en-US" sz="1450" b="1" dirty="0">
                <a:solidFill>
                  <a:srgbClr val="1FC79B"/>
                </a:solidFill>
                <a:latin typeface="Malgun Gothic" pitchFamily="34" charset="0"/>
                <a:ea typeface="Malgun Gothic" pitchFamily="34" charset="-122"/>
                <a:cs typeface="Malgun Gothic" pitchFamily="34" charset="-120"/>
              </a:rPr>
              <a:t>몇 글자든</a:t>
            </a:r>
            <a:endParaRPr lang="en-US" sz="1450" dirty="0"/>
          </a:p>
        </p:txBody>
      </p:sp>
      <p:sp>
        <p:nvSpPr>
          <p:cNvPr id="27" name="Text 25"/>
          <p:cNvSpPr txBox="1"/>
          <p:nvPr/>
        </p:nvSpPr>
        <p:spPr>
          <a:xfrm>
            <a:off x="6949440" y="4206240"/>
            <a:ext cx="4389120" cy="320040"/>
          </a:xfrm>
          <a:prstGeom prst="rect">
            <a:avLst/>
          </a:prstGeom>
          <a:noFill/>
          <a:ln/>
        </p:spPr>
        <p:txBody>
          <a:bodyPr wrap="square" lIns="0" tIns="0" rIns="0" bIns="0" rtlCol="0" anchor="ctr"/>
          <a:lstStyle/>
          <a:p>
            <a:pPr algn="l" indent="0" marL="0">
              <a:buNone/>
            </a:pPr>
            <a:r>
              <a:rPr lang="en-US" sz="1300" b="1" dirty="0">
                <a:solidFill>
                  <a:srgbClr val="AFC6CC"/>
                </a:solidFill>
                <a:latin typeface="Malgun Gothic" pitchFamily="34" charset="0"/>
                <a:ea typeface="Malgun Gothic" pitchFamily="34" charset="-122"/>
                <a:cs typeface="Malgun Gothic" pitchFamily="34" charset="-120"/>
              </a:rPr>
              <a:t>사람 유전체</a:t>
            </a:r>
            <a:endParaRPr lang="en-US" sz="1300" dirty="0"/>
          </a:p>
        </p:txBody>
      </p:sp>
      <p:sp>
        <p:nvSpPr>
          <p:cNvPr id="28" name="Text 26"/>
          <p:cNvSpPr txBox="1"/>
          <p:nvPr/>
        </p:nvSpPr>
        <p:spPr>
          <a:xfrm>
            <a:off x="6949440" y="4535424"/>
            <a:ext cx="2103120" cy="411480"/>
          </a:xfrm>
          <a:prstGeom prst="rect">
            <a:avLst/>
          </a:prstGeom>
          <a:noFill/>
          <a:ln/>
        </p:spPr>
        <p:txBody>
          <a:bodyPr wrap="square" lIns="0" tIns="0" rIns="0" bIns="0" rtlCol="0" anchor="ctr"/>
          <a:lstStyle/>
          <a:p>
            <a:pPr algn="l" indent="0" marL="0">
              <a:buNone/>
            </a:pPr>
            <a:r>
              <a:rPr lang="en-US" sz="1450" dirty="0">
                <a:solidFill>
                  <a:srgbClr val="FFFFFF"/>
                </a:solidFill>
                <a:latin typeface="Malgun Gothic" pitchFamily="34" charset="0"/>
                <a:ea typeface="Malgun Gothic" pitchFamily="34" charset="-122"/>
                <a:cs typeface="Malgun Gothic" pitchFamily="34" charset="-120"/>
              </a:rPr>
              <a:t>수백 GB</a:t>
            </a:r>
            <a:endParaRPr lang="en-US" sz="1450" dirty="0"/>
          </a:p>
        </p:txBody>
      </p:sp>
      <p:sp>
        <p:nvSpPr>
          <p:cNvPr id="29" name="Text 27"/>
          <p:cNvSpPr txBox="1"/>
          <p:nvPr/>
        </p:nvSpPr>
        <p:spPr>
          <a:xfrm>
            <a:off x="9006840" y="4535424"/>
            <a:ext cx="365760" cy="411480"/>
          </a:xfrm>
          <a:prstGeom prst="rect">
            <a:avLst/>
          </a:prstGeom>
          <a:noFill/>
          <a:ln/>
        </p:spPr>
        <p:txBody>
          <a:bodyPr wrap="square" lIns="0" tIns="0" rIns="0" bIns="0" rtlCol="0" anchor="ctr"/>
          <a:lstStyle/>
          <a:p>
            <a:pPr algn="ctr" indent="0" marL="0">
              <a:buNone/>
            </a:pPr>
            <a:r>
              <a:rPr lang="en-US" sz="1450" b="1" dirty="0">
                <a:solidFill>
                  <a:srgbClr val="F2B441"/>
                </a:solidFill>
                <a:latin typeface="Malgun Gothic" pitchFamily="34" charset="0"/>
                <a:ea typeface="Malgun Gothic" pitchFamily="34" charset="-122"/>
                <a:cs typeface="Malgun Gothic" pitchFamily="34" charset="-120"/>
              </a:rPr>
              <a:t>→</a:t>
            </a:r>
            <a:endParaRPr lang="en-US" sz="1450" dirty="0"/>
          </a:p>
        </p:txBody>
      </p:sp>
      <p:sp>
        <p:nvSpPr>
          <p:cNvPr id="30" name="Text 28"/>
          <p:cNvSpPr txBox="1"/>
          <p:nvPr/>
        </p:nvSpPr>
        <p:spPr>
          <a:xfrm>
            <a:off x="9418320" y="4535424"/>
            <a:ext cx="2011680" cy="411480"/>
          </a:xfrm>
          <a:prstGeom prst="rect">
            <a:avLst/>
          </a:prstGeom>
          <a:noFill/>
          <a:ln/>
        </p:spPr>
        <p:txBody>
          <a:bodyPr wrap="square" lIns="0" tIns="0" rIns="0" bIns="0" rtlCol="0" anchor="ctr"/>
          <a:lstStyle/>
          <a:p>
            <a:pPr algn="l" indent="0" marL="0">
              <a:buNone/>
            </a:pPr>
            <a:r>
              <a:rPr lang="en-US" sz="1450" b="1" dirty="0">
                <a:solidFill>
                  <a:srgbClr val="1FC79B"/>
                </a:solidFill>
                <a:latin typeface="Malgun Gothic" pitchFamily="34" charset="0"/>
                <a:ea typeface="Malgun Gothic" pitchFamily="34" charset="-122"/>
                <a:cs typeface="Malgun Gothic" pitchFamily="34" charset="-120"/>
              </a:rPr>
              <a:t>약 5GB</a:t>
            </a:r>
            <a:endParaRPr lang="en-US" sz="1450" dirty="0"/>
          </a:p>
        </p:txBody>
      </p:sp>
      <p:sp>
        <p:nvSpPr>
          <p:cNvPr id="31" name="Text 29"/>
          <p:cNvSpPr txBox="1"/>
          <p:nvPr/>
        </p:nvSpPr>
        <p:spPr>
          <a:xfrm>
            <a:off x="685800" y="5989320"/>
            <a:ext cx="10789920" cy="274320"/>
          </a:xfrm>
          <a:prstGeom prst="rect">
            <a:avLst/>
          </a:prstGeom>
          <a:noFill/>
          <a:ln/>
        </p:spPr>
        <p:txBody>
          <a:bodyPr wrap="square" lIns="0" tIns="0" rIns="0" bIns="0" rtlCol="0" anchor="ctr"/>
          <a:lstStyle/>
          <a:p>
            <a:pPr algn="l" indent="0" marL="0">
              <a:buNone/>
            </a:pPr>
            <a:r>
              <a:rPr lang="en-US" sz="1000" dirty="0">
                <a:solidFill>
                  <a:srgbClr val="8FA9B0"/>
                </a:solidFill>
                <a:latin typeface="Malgun Gothic" pitchFamily="34" charset="0"/>
                <a:ea typeface="Malgun Gothic" pitchFamily="34" charset="-122"/>
                <a:cs typeface="Malgun Gothic" pitchFamily="34" charset="-120"/>
              </a:rPr>
              <a:t>참고: Burrows &amp; Wheeler (1994) · Li &amp; Durbin, Bioinformatics (2009) · Li, arXiv:1303.3997 (2013)</a:t>
            </a:r>
            <a:endParaRPr lang="en-US" sz="1000" dirty="0"/>
          </a:p>
        </p:txBody>
      </p:sp>
      <p:sp>
        <p:nvSpPr>
          <p:cNvPr id="32" name="Text 30"/>
          <p:cNvSpPr txBox="1"/>
          <p:nvPr/>
        </p:nvSpPr>
        <p:spPr>
          <a:xfrm>
            <a:off x="457200" y="6428232"/>
            <a:ext cx="7315200" cy="274320"/>
          </a:xfrm>
          <a:prstGeom prst="rect">
            <a:avLst/>
          </a:prstGeom>
          <a:noFill/>
          <a:ln/>
        </p:spPr>
        <p:txBody>
          <a:bodyPr wrap="square" rtlCol="0" anchor="ctr"/>
          <a:lstStyle/>
          <a:p>
            <a:pPr algn="l" indent="0" marL="0">
              <a:buNone/>
            </a:pPr>
            <a:r>
              <a:rPr lang="en-US" sz="900" dirty="0">
                <a:solidFill>
                  <a:srgbClr val="5E7681"/>
                </a:solidFill>
                <a:latin typeface="Malgun Gothic" pitchFamily="34" charset="0"/>
                <a:ea typeface="Malgun Gothic" pitchFamily="34" charset="-122"/>
                <a:cs typeface="Malgun Gothic" pitchFamily="34" charset="-120"/>
              </a:rPr>
              <a:t>첨단융합과 나의 미래 · 실습1B 부록 2 — 쉽게 보는 BWA</a:t>
            </a:r>
            <a:endParaRPr lang="en-US" sz="900" dirty="0"/>
          </a:p>
        </p:txBody>
      </p:sp>
      <p:sp>
        <p:nvSpPr>
          <p:cNvPr id="33" name="Text 31"/>
          <p:cNvSpPr txBox="1"/>
          <p:nvPr/>
        </p:nvSpPr>
        <p:spPr>
          <a:xfrm>
            <a:off x="11338560" y="6428232"/>
            <a:ext cx="457200" cy="274320"/>
          </a:xfrm>
          <a:prstGeom prst="rect">
            <a:avLst/>
          </a:prstGeom>
          <a:noFill/>
          <a:ln/>
        </p:spPr>
        <p:txBody>
          <a:bodyPr wrap="square" rtlCol="0" anchor="ctr"/>
          <a:lstStyle/>
          <a:p>
            <a:pPr algn="r" indent="0" marL="0">
              <a:buNone/>
            </a:pPr>
            <a:r>
              <a:rPr lang="en-US" sz="900" dirty="0">
                <a:solidFill>
                  <a:srgbClr val="5E7681"/>
                </a:solidFill>
                <a:latin typeface="Malgun Gothic" pitchFamily="34" charset="0"/>
                <a:ea typeface="Malgun Gothic" pitchFamily="34" charset="-122"/>
                <a:cs typeface="Malgun Gothic" pitchFamily="34" charset="-120"/>
              </a:rPr>
              <a:t>13</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algun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algun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algun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algun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2026-10-20T05:18:08Z</dcterms:created>
  <dcterms:modified xsi:type="dcterms:W3CDTF">2026-10-20T05:18:08Z</dcterms:modified>
</cp:coreProperties>
</file>